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77" r:id="rId1"/>
  </p:sldMasterIdLst>
  <p:notesMasterIdLst>
    <p:notesMasterId r:id="rId3"/>
  </p:notesMasterIdLst>
  <p:sldIdLst>
    <p:sldId id="259" r:id="rId2"/>
  </p:sldIdLst>
  <p:sldSz cx="32004000" cy="36360100"/>
  <p:notesSz cx="37947600" cy="50749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452" userDrawn="1">
          <p15:clr>
            <a:srgbClr val="A4A3A4"/>
          </p15:clr>
        </p15:guide>
        <p15:guide id="2" pos="100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CDCD"/>
    <a:srgbClr val="FFF7DA"/>
    <a:srgbClr val="DAC4B2"/>
    <a:srgbClr val="9F282C"/>
    <a:srgbClr val="C00000"/>
    <a:srgbClr val="EDE7E3"/>
    <a:srgbClr val="E5DFDB"/>
    <a:srgbClr val="EDDFDF"/>
    <a:srgbClr val="CA0202"/>
    <a:srgbClr val="E2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479" autoAdjust="0"/>
    <p:restoredTop sz="99296" autoAdjust="0"/>
  </p:normalViewPr>
  <p:slideViewPr>
    <p:cSldViewPr>
      <p:cViewPr>
        <p:scale>
          <a:sx n="37" d="100"/>
          <a:sy n="37" d="100"/>
        </p:scale>
        <p:origin x="552" y="-3168"/>
      </p:cViewPr>
      <p:guideLst>
        <p:guide orient="horz" pos="11452"/>
        <p:guide pos="100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5" d="100"/>
        <a:sy n="25"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jp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16459200" cy="2514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aseline="0">
                <a:latin typeface="Arial" charset="0"/>
                <a:ea typeface="+mn-ea"/>
                <a:cs typeface="宋体" charset="-122"/>
              </a:defRPr>
            </a:lvl1pPr>
          </a:lstStyle>
          <a:p>
            <a:pPr>
              <a:defRPr/>
            </a:pPr>
            <a:endParaRPr lang="en-US" altLang="zh-CN"/>
          </a:p>
        </p:txBody>
      </p:sp>
      <p:sp>
        <p:nvSpPr>
          <p:cNvPr id="9219" name="Rectangle 3"/>
          <p:cNvSpPr>
            <a:spLocks noGrp="1" noChangeArrowheads="1"/>
          </p:cNvSpPr>
          <p:nvPr>
            <p:ph type="dt" idx="1"/>
          </p:nvPr>
        </p:nvSpPr>
        <p:spPr bwMode="auto">
          <a:xfrm>
            <a:off x="21488400" y="0"/>
            <a:ext cx="16459200" cy="25146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aseline="0">
                <a:latin typeface="Arial" charset="0"/>
                <a:ea typeface="+mn-ea"/>
                <a:cs typeface="宋体" charset="-122"/>
              </a:defRPr>
            </a:lvl1pPr>
          </a:lstStyle>
          <a:p>
            <a:pPr>
              <a:defRPr/>
            </a:pPr>
            <a:endParaRPr lang="en-US" altLang="zh-CN"/>
          </a:p>
        </p:txBody>
      </p:sp>
      <p:sp>
        <p:nvSpPr>
          <p:cNvPr id="13316" name="Rectangle 4"/>
          <p:cNvSpPr>
            <a:spLocks noGrp="1" noRot="1" noChangeAspect="1" noChangeArrowheads="1" noTextEdit="1"/>
          </p:cNvSpPr>
          <p:nvPr>
            <p:ph type="sldImg" idx="2"/>
          </p:nvPr>
        </p:nvSpPr>
        <p:spPr bwMode="auto">
          <a:xfrm>
            <a:off x="10590213" y="3810000"/>
            <a:ext cx="16767175" cy="19050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21" name="Rectangle 5"/>
          <p:cNvSpPr>
            <a:spLocks noGrp="1" noChangeArrowheads="1"/>
          </p:cNvSpPr>
          <p:nvPr>
            <p:ph type="body" sz="quarter" idx="3"/>
          </p:nvPr>
        </p:nvSpPr>
        <p:spPr bwMode="auto">
          <a:xfrm>
            <a:off x="5029200" y="24079200"/>
            <a:ext cx="27889200" cy="22860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9222" name="Rectangle 6"/>
          <p:cNvSpPr>
            <a:spLocks noGrp="1" noChangeArrowheads="1"/>
          </p:cNvSpPr>
          <p:nvPr>
            <p:ph type="ftr" sz="quarter" idx="4"/>
          </p:nvPr>
        </p:nvSpPr>
        <p:spPr bwMode="auto">
          <a:xfrm>
            <a:off x="0" y="48234600"/>
            <a:ext cx="16459200" cy="2514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aseline="0">
                <a:latin typeface="Arial" charset="0"/>
                <a:ea typeface="+mn-ea"/>
                <a:cs typeface="宋体" charset="-122"/>
              </a:defRPr>
            </a:lvl1pPr>
          </a:lstStyle>
          <a:p>
            <a:pPr>
              <a:defRPr/>
            </a:pPr>
            <a:endParaRPr lang="en-US" altLang="zh-CN"/>
          </a:p>
        </p:txBody>
      </p:sp>
      <p:sp>
        <p:nvSpPr>
          <p:cNvPr id="9223" name="Rectangle 7"/>
          <p:cNvSpPr>
            <a:spLocks noGrp="1" noChangeArrowheads="1"/>
          </p:cNvSpPr>
          <p:nvPr>
            <p:ph type="sldNum" sz="quarter" idx="5"/>
          </p:nvPr>
        </p:nvSpPr>
        <p:spPr bwMode="auto">
          <a:xfrm>
            <a:off x="21488400" y="48234600"/>
            <a:ext cx="16459200" cy="25146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aseline="0">
                <a:ea typeface="SimSun" pitchFamily="2" charset="-122"/>
              </a:defRPr>
            </a:lvl1pPr>
          </a:lstStyle>
          <a:p>
            <a:fld id="{F292183B-F5F8-4439-922E-D0C2BF219BD4}" type="slidenum">
              <a:rPr lang="en-US" altLang="zh-CN"/>
              <a:pPr/>
              <a:t>‹#›</a:t>
            </a:fld>
            <a:endParaRPr lang="en-US" altLang="zh-CN"/>
          </a:p>
        </p:txBody>
      </p:sp>
    </p:spTree>
    <p:extLst>
      <p:ext uri="{BB962C8B-B14F-4D97-AF65-F5344CB8AC3E}">
        <p14:creationId xmlns:p14="http://schemas.microsoft.com/office/powerpoint/2010/main" val="54074778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000" kern="1200">
        <a:solidFill>
          <a:schemeClr val="tx1"/>
        </a:solidFill>
        <a:latin typeface="Arial" charset="0"/>
        <a:ea typeface="MS PGothic" pitchFamily="34" charset="-128"/>
        <a:cs typeface="ＭＳ Ｐゴシック" charset="-128"/>
      </a:defRPr>
    </a:lvl1pPr>
    <a:lvl2pPr marL="399662" algn="l" rtl="0" eaLnBrk="0" fontAlgn="base" hangingPunct="0">
      <a:spcBef>
        <a:spcPct val="30000"/>
      </a:spcBef>
      <a:spcAft>
        <a:spcPct val="0"/>
      </a:spcAft>
      <a:defRPr sz="1000" kern="1200">
        <a:solidFill>
          <a:schemeClr val="tx1"/>
        </a:solidFill>
        <a:latin typeface="Arial" charset="0"/>
        <a:ea typeface="MS PGothic" pitchFamily="34" charset="-128"/>
        <a:cs typeface="+mn-cs"/>
      </a:defRPr>
    </a:lvl2pPr>
    <a:lvl3pPr marL="799310" algn="l" rtl="0" eaLnBrk="0" fontAlgn="base" hangingPunct="0">
      <a:spcBef>
        <a:spcPct val="30000"/>
      </a:spcBef>
      <a:spcAft>
        <a:spcPct val="0"/>
      </a:spcAft>
      <a:defRPr sz="1000" kern="1200">
        <a:solidFill>
          <a:schemeClr val="tx1"/>
        </a:solidFill>
        <a:latin typeface="Arial" charset="0"/>
        <a:ea typeface="MS PGothic" pitchFamily="34" charset="-128"/>
        <a:cs typeface="+mn-cs"/>
      </a:defRPr>
    </a:lvl3pPr>
    <a:lvl4pPr marL="1198973" algn="l" rtl="0" eaLnBrk="0" fontAlgn="base" hangingPunct="0">
      <a:spcBef>
        <a:spcPct val="30000"/>
      </a:spcBef>
      <a:spcAft>
        <a:spcPct val="0"/>
      </a:spcAft>
      <a:defRPr sz="1000" kern="1200">
        <a:solidFill>
          <a:schemeClr val="tx1"/>
        </a:solidFill>
        <a:latin typeface="Arial" charset="0"/>
        <a:ea typeface="MS PGothic" pitchFamily="34" charset="-128"/>
        <a:cs typeface="+mn-cs"/>
      </a:defRPr>
    </a:lvl4pPr>
    <a:lvl5pPr marL="1598630" algn="l" rtl="0" eaLnBrk="0" fontAlgn="base" hangingPunct="0">
      <a:spcBef>
        <a:spcPct val="30000"/>
      </a:spcBef>
      <a:spcAft>
        <a:spcPct val="0"/>
      </a:spcAft>
      <a:defRPr sz="1000" kern="1200">
        <a:solidFill>
          <a:schemeClr val="tx1"/>
        </a:solidFill>
        <a:latin typeface="Arial" charset="0"/>
        <a:ea typeface="MS PGothic" pitchFamily="34" charset="-128"/>
        <a:cs typeface="+mn-cs"/>
      </a:defRPr>
    </a:lvl5pPr>
    <a:lvl6pPr marL="1998278" algn="l" defTabSz="399662" rtl="0" eaLnBrk="1" latinLnBrk="0" hangingPunct="1">
      <a:defRPr sz="1000" kern="1200">
        <a:solidFill>
          <a:schemeClr val="tx1"/>
        </a:solidFill>
        <a:latin typeface="+mn-lt"/>
        <a:ea typeface="+mn-ea"/>
        <a:cs typeface="+mn-cs"/>
      </a:defRPr>
    </a:lvl6pPr>
    <a:lvl7pPr marL="2397941" algn="l" defTabSz="399662" rtl="0" eaLnBrk="1" latinLnBrk="0" hangingPunct="1">
      <a:defRPr sz="1000" kern="1200">
        <a:solidFill>
          <a:schemeClr val="tx1"/>
        </a:solidFill>
        <a:latin typeface="+mn-lt"/>
        <a:ea typeface="+mn-ea"/>
        <a:cs typeface="+mn-cs"/>
      </a:defRPr>
    </a:lvl7pPr>
    <a:lvl8pPr marL="2797603" algn="l" defTabSz="399662" rtl="0" eaLnBrk="1" latinLnBrk="0" hangingPunct="1">
      <a:defRPr sz="1000" kern="1200">
        <a:solidFill>
          <a:schemeClr val="tx1"/>
        </a:solidFill>
        <a:latin typeface="+mn-lt"/>
        <a:ea typeface="+mn-ea"/>
        <a:cs typeface="+mn-cs"/>
      </a:defRPr>
    </a:lvl8pPr>
    <a:lvl9pPr marL="3197251" algn="l" defTabSz="399662" rtl="0" eaLnBrk="1" latinLnBrk="0" hangingPunct="1">
      <a:defRPr sz="10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09472-38D6-BC17-607E-805F1B98A579}"/>
              </a:ext>
            </a:extLst>
          </p:cNvPr>
          <p:cNvSpPr>
            <a:spLocks noGrp="1"/>
          </p:cNvSpPr>
          <p:nvPr>
            <p:ph type="ctrTitle"/>
          </p:nvPr>
        </p:nvSpPr>
        <p:spPr>
          <a:xfrm>
            <a:off x="4000500" y="5950603"/>
            <a:ext cx="24003000" cy="12658701"/>
          </a:xfrm>
        </p:spPr>
        <p:txBody>
          <a:bodyPr anchor="b"/>
          <a:lstStyle>
            <a:lvl1pPr algn="ctr">
              <a:defRPr sz="15750"/>
            </a:lvl1pPr>
          </a:lstStyle>
          <a:p>
            <a:r>
              <a:rPr lang="en-US"/>
              <a:t>Click to edit Master title style</a:t>
            </a:r>
            <a:endParaRPr lang="en-IN"/>
          </a:p>
        </p:txBody>
      </p:sp>
      <p:sp>
        <p:nvSpPr>
          <p:cNvPr id="3" name="Subtitle 2">
            <a:extLst>
              <a:ext uri="{FF2B5EF4-FFF2-40B4-BE49-F238E27FC236}">
                <a16:creationId xmlns:a16="http://schemas.microsoft.com/office/drawing/2014/main" id="{855CBD1B-18C4-F6F2-E539-0AB1A79FF774}"/>
              </a:ext>
            </a:extLst>
          </p:cNvPr>
          <p:cNvSpPr>
            <a:spLocks noGrp="1"/>
          </p:cNvSpPr>
          <p:nvPr>
            <p:ph type="subTitle" idx="1"/>
          </p:nvPr>
        </p:nvSpPr>
        <p:spPr>
          <a:xfrm>
            <a:off x="4000500" y="19097472"/>
            <a:ext cx="24003000" cy="8778605"/>
          </a:xfrm>
        </p:spPr>
        <p:txBody>
          <a:bodyPr/>
          <a:lstStyle>
            <a:lvl1pPr marL="0" indent="0" algn="ctr">
              <a:buNone/>
              <a:defRPr sz="6300"/>
            </a:lvl1pPr>
            <a:lvl2pPr marL="1200150" indent="0" algn="ctr">
              <a:buNone/>
              <a:defRPr sz="5250"/>
            </a:lvl2pPr>
            <a:lvl3pPr marL="2400300" indent="0" algn="ctr">
              <a:buNone/>
              <a:defRPr sz="4725"/>
            </a:lvl3pPr>
            <a:lvl4pPr marL="3600450" indent="0" algn="ctr">
              <a:buNone/>
              <a:defRPr sz="4200"/>
            </a:lvl4pPr>
            <a:lvl5pPr marL="4800600" indent="0" algn="ctr">
              <a:buNone/>
              <a:defRPr sz="4200"/>
            </a:lvl5pPr>
            <a:lvl6pPr marL="6000750" indent="0" algn="ctr">
              <a:buNone/>
              <a:defRPr sz="4200"/>
            </a:lvl6pPr>
            <a:lvl7pPr marL="7200900" indent="0" algn="ctr">
              <a:buNone/>
              <a:defRPr sz="4200"/>
            </a:lvl7pPr>
            <a:lvl8pPr marL="8401050" indent="0" algn="ctr">
              <a:buNone/>
              <a:defRPr sz="4200"/>
            </a:lvl8pPr>
            <a:lvl9pPr marL="9601200" indent="0" algn="ctr">
              <a:buNone/>
              <a:defRPr sz="4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3F4EFA4-8EBD-27A4-923E-DF7E27624924}"/>
              </a:ext>
            </a:extLst>
          </p:cNvPr>
          <p:cNvSpPr>
            <a:spLocks noGrp="1"/>
          </p:cNvSpPr>
          <p:nvPr>
            <p:ph type="dt" sz="half" idx="10"/>
          </p:nvPr>
        </p:nvSpPr>
        <p:spPr/>
        <p:txBody>
          <a:bodyPr/>
          <a:lstStyle/>
          <a:p>
            <a:pPr>
              <a:defRPr/>
            </a:pPr>
            <a:endParaRPr lang="en-US" altLang="zh-CN"/>
          </a:p>
        </p:txBody>
      </p:sp>
      <p:sp>
        <p:nvSpPr>
          <p:cNvPr id="5" name="Footer Placeholder 4">
            <a:extLst>
              <a:ext uri="{FF2B5EF4-FFF2-40B4-BE49-F238E27FC236}">
                <a16:creationId xmlns:a16="http://schemas.microsoft.com/office/drawing/2014/main" id="{3F7BBAEF-C753-8577-5D0A-9623DB64662E}"/>
              </a:ext>
            </a:extLst>
          </p:cNvPr>
          <p:cNvSpPr>
            <a:spLocks noGrp="1"/>
          </p:cNvSpPr>
          <p:nvPr>
            <p:ph type="ftr" sz="quarter" idx="11"/>
          </p:nvPr>
        </p:nvSpPr>
        <p:spPr/>
        <p:txBody>
          <a:bodyPr/>
          <a:lstStyle/>
          <a:p>
            <a:pPr>
              <a:defRPr/>
            </a:pPr>
            <a:endParaRPr lang="en-US" altLang="zh-CN"/>
          </a:p>
        </p:txBody>
      </p:sp>
      <p:sp>
        <p:nvSpPr>
          <p:cNvPr id="6" name="Slide Number Placeholder 5">
            <a:extLst>
              <a:ext uri="{FF2B5EF4-FFF2-40B4-BE49-F238E27FC236}">
                <a16:creationId xmlns:a16="http://schemas.microsoft.com/office/drawing/2014/main" id="{B0ED307F-69B1-D758-A45F-D18FC87FCD9F}"/>
              </a:ext>
            </a:extLst>
          </p:cNvPr>
          <p:cNvSpPr>
            <a:spLocks noGrp="1"/>
          </p:cNvSpPr>
          <p:nvPr>
            <p:ph type="sldNum" sz="quarter" idx="12"/>
          </p:nvPr>
        </p:nvSpPr>
        <p:spPr/>
        <p:txBody>
          <a:bodyPr/>
          <a:lstStyle/>
          <a:p>
            <a:fld id="{37A3E2A6-8D49-4474-8C7A-1BD77D36969A}" type="slidenum">
              <a:rPr lang="en-US" altLang="zh-CN" smtClean="0"/>
              <a:pPr/>
              <a:t>‹#›</a:t>
            </a:fld>
            <a:endParaRPr lang="en-US" altLang="zh-CN"/>
          </a:p>
        </p:txBody>
      </p:sp>
    </p:spTree>
    <p:extLst>
      <p:ext uri="{BB962C8B-B14F-4D97-AF65-F5344CB8AC3E}">
        <p14:creationId xmlns:p14="http://schemas.microsoft.com/office/powerpoint/2010/main" val="597958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D58F4-FB85-BD70-189A-D483A05C836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222E61F-88D4-FB2E-CD44-27B7EDDB69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D6EBA1D-1581-F9B7-303F-BFB6B6AABB2E}"/>
              </a:ext>
            </a:extLst>
          </p:cNvPr>
          <p:cNvSpPr>
            <a:spLocks noGrp="1"/>
          </p:cNvSpPr>
          <p:nvPr>
            <p:ph type="dt" sz="half" idx="10"/>
          </p:nvPr>
        </p:nvSpPr>
        <p:spPr/>
        <p:txBody>
          <a:bodyPr/>
          <a:lstStyle/>
          <a:p>
            <a:pPr>
              <a:defRPr/>
            </a:pPr>
            <a:endParaRPr lang="en-US" altLang="zh-CN"/>
          </a:p>
        </p:txBody>
      </p:sp>
      <p:sp>
        <p:nvSpPr>
          <p:cNvPr id="5" name="Footer Placeholder 4">
            <a:extLst>
              <a:ext uri="{FF2B5EF4-FFF2-40B4-BE49-F238E27FC236}">
                <a16:creationId xmlns:a16="http://schemas.microsoft.com/office/drawing/2014/main" id="{B97BD1FE-CC62-9FAD-60D8-06F84651A6E7}"/>
              </a:ext>
            </a:extLst>
          </p:cNvPr>
          <p:cNvSpPr>
            <a:spLocks noGrp="1"/>
          </p:cNvSpPr>
          <p:nvPr>
            <p:ph type="ftr" sz="quarter" idx="11"/>
          </p:nvPr>
        </p:nvSpPr>
        <p:spPr/>
        <p:txBody>
          <a:bodyPr/>
          <a:lstStyle/>
          <a:p>
            <a:pPr>
              <a:defRPr/>
            </a:pPr>
            <a:endParaRPr lang="en-US" altLang="zh-CN"/>
          </a:p>
        </p:txBody>
      </p:sp>
      <p:sp>
        <p:nvSpPr>
          <p:cNvPr id="6" name="Slide Number Placeholder 5">
            <a:extLst>
              <a:ext uri="{FF2B5EF4-FFF2-40B4-BE49-F238E27FC236}">
                <a16:creationId xmlns:a16="http://schemas.microsoft.com/office/drawing/2014/main" id="{C2B0F1E9-98D1-300D-FDC9-83E4112122AC}"/>
              </a:ext>
            </a:extLst>
          </p:cNvPr>
          <p:cNvSpPr>
            <a:spLocks noGrp="1"/>
          </p:cNvSpPr>
          <p:nvPr>
            <p:ph type="sldNum" sz="quarter" idx="12"/>
          </p:nvPr>
        </p:nvSpPr>
        <p:spPr/>
        <p:txBody>
          <a:bodyPr/>
          <a:lstStyle/>
          <a:p>
            <a:fld id="{D4D3706F-022A-4C06-A89D-CC6518B0B387}" type="slidenum">
              <a:rPr lang="en-US" altLang="zh-CN" smtClean="0"/>
              <a:pPr/>
              <a:t>‹#›</a:t>
            </a:fld>
            <a:endParaRPr lang="en-US" altLang="zh-CN"/>
          </a:p>
        </p:txBody>
      </p:sp>
    </p:spTree>
    <p:extLst>
      <p:ext uri="{BB962C8B-B14F-4D97-AF65-F5344CB8AC3E}">
        <p14:creationId xmlns:p14="http://schemas.microsoft.com/office/powerpoint/2010/main" val="3653601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3AC68F-C7DE-4CB6-EFB6-70133B634748}"/>
              </a:ext>
            </a:extLst>
          </p:cNvPr>
          <p:cNvSpPr>
            <a:spLocks noGrp="1"/>
          </p:cNvSpPr>
          <p:nvPr>
            <p:ph type="title" orient="vert"/>
          </p:nvPr>
        </p:nvSpPr>
        <p:spPr>
          <a:xfrm>
            <a:off x="22902862" y="1935839"/>
            <a:ext cx="6900863" cy="30813504"/>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606446E-371E-0A13-C193-A383F1CF0BC1}"/>
              </a:ext>
            </a:extLst>
          </p:cNvPr>
          <p:cNvSpPr>
            <a:spLocks noGrp="1"/>
          </p:cNvSpPr>
          <p:nvPr>
            <p:ph type="body" orient="vert" idx="1"/>
          </p:nvPr>
        </p:nvSpPr>
        <p:spPr>
          <a:xfrm>
            <a:off x="2200275" y="1935839"/>
            <a:ext cx="20302538" cy="3081350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39589AC-01D3-F8AF-A550-2BA4E8C15EF3}"/>
              </a:ext>
            </a:extLst>
          </p:cNvPr>
          <p:cNvSpPr>
            <a:spLocks noGrp="1"/>
          </p:cNvSpPr>
          <p:nvPr>
            <p:ph type="dt" sz="half" idx="10"/>
          </p:nvPr>
        </p:nvSpPr>
        <p:spPr/>
        <p:txBody>
          <a:bodyPr/>
          <a:lstStyle/>
          <a:p>
            <a:pPr>
              <a:defRPr/>
            </a:pPr>
            <a:endParaRPr lang="en-US" altLang="zh-CN"/>
          </a:p>
        </p:txBody>
      </p:sp>
      <p:sp>
        <p:nvSpPr>
          <p:cNvPr id="5" name="Footer Placeholder 4">
            <a:extLst>
              <a:ext uri="{FF2B5EF4-FFF2-40B4-BE49-F238E27FC236}">
                <a16:creationId xmlns:a16="http://schemas.microsoft.com/office/drawing/2014/main" id="{5E78A061-59CE-E4D6-B72F-FD8D06E3259D}"/>
              </a:ext>
            </a:extLst>
          </p:cNvPr>
          <p:cNvSpPr>
            <a:spLocks noGrp="1"/>
          </p:cNvSpPr>
          <p:nvPr>
            <p:ph type="ftr" sz="quarter" idx="11"/>
          </p:nvPr>
        </p:nvSpPr>
        <p:spPr/>
        <p:txBody>
          <a:bodyPr/>
          <a:lstStyle/>
          <a:p>
            <a:pPr>
              <a:defRPr/>
            </a:pPr>
            <a:endParaRPr lang="en-US" altLang="zh-CN"/>
          </a:p>
        </p:txBody>
      </p:sp>
      <p:sp>
        <p:nvSpPr>
          <p:cNvPr id="6" name="Slide Number Placeholder 5">
            <a:extLst>
              <a:ext uri="{FF2B5EF4-FFF2-40B4-BE49-F238E27FC236}">
                <a16:creationId xmlns:a16="http://schemas.microsoft.com/office/drawing/2014/main" id="{08F990BD-2A94-5EDF-74C2-6FD0F3032231}"/>
              </a:ext>
            </a:extLst>
          </p:cNvPr>
          <p:cNvSpPr>
            <a:spLocks noGrp="1"/>
          </p:cNvSpPr>
          <p:nvPr>
            <p:ph type="sldNum" sz="quarter" idx="12"/>
          </p:nvPr>
        </p:nvSpPr>
        <p:spPr/>
        <p:txBody>
          <a:bodyPr/>
          <a:lstStyle/>
          <a:p>
            <a:fld id="{686FC460-F9B2-4FAC-8639-76A81A2F1E07}" type="slidenum">
              <a:rPr lang="en-US" altLang="zh-CN" smtClean="0"/>
              <a:pPr/>
              <a:t>‹#›</a:t>
            </a:fld>
            <a:endParaRPr lang="en-US" altLang="zh-CN"/>
          </a:p>
        </p:txBody>
      </p:sp>
    </p:spTree>
    <p:extLst>
      <p:ext uri="{BB962C8B-B14F-4D97-AF65-F5344CB8AC3E}">
        <p14:creationId xmlns:p14="http://schemas.microsoft.com/office/powerpoint/2010/main" val="1313932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D8C9B-DCBF-475C-CF55-DC6C7F87B76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59952CA-3FFE-9FFB-968B-A075F82860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0A1A44F-F549-0305-E558-022C1368D8B4}"/>
              </a:ext>
            </a:extLst>
          </p:cNvPr>
          <p:cNvSpPr>
            <a:spLocks noGrp="1"/>
          </p:cNvSpPr>
          <p:nvPr>
            <p:ph type="dt" sz="half" idx="10"/>
          </p:nvPr>
        </p:nvSpPr>
        <p:spPr/>
        <p:txBody>
          <a:bodyPr/>
          <a:lstStyle/>
          <a:p>
            <a:pPr>
              <a:defRPr/>
            </a:pPr>
            <a:endParaRPr lang="en-US" altLang="zh-CN"/>
          </a:p>
        </p:txBody>
      </p:sp>
      <p:sp>
        <p:nvSpPr>
          <p:cNvPr id="5" name="Footer Placeholder 4">
            <a:extLst>
              <a:ext uri="{FF2B5EF4-FFF2-40B4-BE49-F238E27FC236}">
                <a16:creationId xmlns:a16="http://schemas.microsoft.com/office/drawing/2014/main" id="{586D3AE0-096C-A57A-0D87-1779C8FD4C11}"/>
              </a:ext>
            </a:extLst>
          </p:cNvPr>
          <p:cNvSpPr>
            <a:spLocks noGrp="1"/>
          </p:cNvSpPr>
          <p:nvPr>
            <p:ph type="ftr" sz="quarter" idx="11"/>
          </p:nvPr>
        </p:nvSpPr>
        <p:spPr/>
        <p:txBody>
          <a:bodyPr/>
          <a:lstStyle/>
          <a:p>
            <a:pPr>
              <a:defRPr/>
            </a:pPr>
            <a:endParaRPr lang="en-US" altLang="zh-CN"/>
          </a:p>
        </p:txBody>
      </p:sp>
      <p:sp>
        <p:nvSpPr>
          <p:cNvPr id="6" name="Slide Number Placeholder 5">
            <a:extLst>
              <a:ext uri="{FF2B5EF4-FFF2-40B4-BE49-F238E27FC236}">
                <a16:creationId xmlns:a16="http://schemas.microsoft.com/office/drawing/2014/main" id="{019BCA4A-ED54-6D6D-B43B-01873103AFC1}"/>
              </a:ext>
            </a:extLst>
          </p:cNvPr>
          <p:cNvSpPr>
            <a:spLocks noGrp="1"/>
          </p:cNvSpPr>
          <p:nvPr>
            <p:ph type="sldNum" sz="quarter" idx="12"/>
          </p:nvPr>
        </p:nvSpPr>
        <p:spPr/>
        <p:txBody>
          <a:bodyPr/>
          <a:lstStyle/>
          <a:p>
            <a:fld id="{ED22DA40-2263-4835-8046-3E03B8C47302}" type="slidenum">
              <a:rPr lang="en-US" altLang="zh-CN" smtClean="0"/>
              <a:pPr/>
              <a:t>‹#›</a:t>
            </a:fld>
            <a:endParaRPr lang="en-US" altLang="zh-CN"/>
          </a:p>
        </p:txBody>
      </p:sp>
    </p:spTree>
    <p:extLst>
      <p:ext uri="{BB962C8B-B14F-4D97-AF65-F5344CB8AC3E}">
        <p14:creationId xmlns:p14="http://schemas.microsoft.com/office/powerpoint/2010/main" val="3610375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FEFF9-404C-779A-58B7-76C0C8F79324}"/>
              </a:ext>
            </a:extLst>
          </p:cNvPr>
          <p:cNvSpPr>
            <a:spLocks noGrp="1"/>
          </p:cNvSpPr>
          <p:nvPr>
            <p:ph type="title"/>
          </p:nvPr>
        </p:nvSpPr>
        <p:spPr>
          <a:xfrm>
            <a:off x="2183606" y="9064780"/>
            <a:ext cx="27603450" cy="15124789"/>
          </a:xfrm>
        </p:spPr>
        <p:txBody>
          <a:bodyPr anchor="b"/>
          <a:lstStyle>
            <a:lvl1pPr>
              <a:defRPr sz="1575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28A49A4-8D6D-2D89-20EB-336C457394D0}"/>
              </a:ext>
            </a:extLst>
          </p:cNvPr>
          <p:cNvSpPr>
            <a:spLocks noGrp="1"/>
          </p:cNvSpPr>
          <p:nvPr>
            <p:ph type="body" idx="1"/>
          </p:nvPr>
        </p:nvSpPr>
        <p:spPr>
          <a:xfrm>
            <a:off x="2183606" y="24332656"/>
            <a:ext cx="27603450" cy="7953769"/>
          </a:xfrm>
        </p:spPr>
        <p:txBody>
          <a:bodyPr/>
          <a:lstStyle>
            <a:lvl1pPr marL="0" indent="0">
              <a:buNone/>
              <a:defRPr sz="6300">
                <a:solidFill>
                  <a:schemeClr val="tx1">
                    <a:tint val="75000"/>
                  </a:schemeClr>
                </a:solidFill>
              </a:defRPr>
            </a:lvl1pPr>
            <a:lvl2pPr marL="1200150" indent="0">
              <a:buNone/>
              <a:defRPr sz="5250">
                <a:solidFill>
                  <a:schemeClr val="tx1">
                    <a:tint val="75000"/>
                  </a:schemeClr>
                </a:solidFill>
              </a:defRPr>
            </a:lvl2pPr>
            <a:lvl3pPr marL="2400300" indent="0">
              <a:buNone/>
              <a:defRPr sz="4725">
                <a:solidFill>
                  <a:schemeClr val="tx1">
                    <a:tint val="75000"/>
                  </a:schemeClr>
                </a:solidFill>
              </a:defRPr>
            </a:lvl3pPr>
            <a:lvl4pPr marL="3600450" indent="0">
              <a:buNone/>
              <a:defRPr sz="4200">
                <a:solidFill>
                  <a:schemeClr val="tx1">
                    <a:tint val="75000"/>
                  </a:schemeClr>
                </a:solidFill>
              </a:defRPr>
            </a:lvl4pPr>
            <a:lvl5pPr marL="4800600" indent="0">
              <a:buNone/>
              <a:defRPr sz="4200">
                <a:solidFill>
                  <a:schemeClr val="tx1">
                    <a:tint val="75000"/>
                  </a:schemeClr>
                </a:solidFill>
              </a:defRPr>
            </a:lvl5pPr>
            <a:lvl6pPr marL="6000750" indent="0">
              <a:buNone/>
              <a:defRPr sz="4200">
                <a:solidFill>
                  <a:schemeClr val="tx1">
                    <a:tint val="75000"/>
                  </a:schemeClr>
                </a:solidFill>
              </a:defRPr>
            </a:lvl6pPr>
            <a:lvl7pPr marL="7200900" indent="0">
              <a:buNone/>
              <a:defRPr sz="4200">
                <a:solidFill>
                  <a:schemeClr val="tx1">
                    <a:tint val="75000"/>
                  </a:schemeClr>
                </a:solidFill>
              </a:defRPr>
            </a:lvl7pPr>
            <a:lvl8pPr marL="8401050" indent="0">
              <a:buNone/>
              <a:defRPr sz="4200">
                <a:solidFill>
                  <a:schemeClr val="tx1">
                    <a:tint val="75000"/>
                  </a:schemeClr>
                </a:solidFill>
              </a:defRPr>
            </a:lvl8pPr>
            <a:lvl9pPr marL="9601200" indent="0">
              <a:buNone/>
              <a:defRPr sz="4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54A8FD-D785-734F-2B18-28EE07300274}"/>
              </a:ext>
            </a:extLst>
          </p:cNvPr>
          <p:cNvSpPr>
            <a:spLocks noGrp="1"/>
          </p:cNvSpPr>
          <p:nvPr>
            <p:ph type="dt" sz="half" idx="10"/>
          </p:nvPr>
        </p:nvSpPr>
        <p:spPr/>
        <p:txBody>
          <a:bodyPr/>
          <a:lstStyle/>
          <a:p>
            <a:pPr>
              <a:defRPr/>
            </a:pPr>
            <a:endParaRPr lang="en-US" altLang="zh-CN"/>
          </a:p>
        </p:txBody>
      </p:sp>
      <p:sp>
        <p:nvSpPr>
          <p:cNvPr id="5" name="Footer Placeholder 4">
            <a:extLst>
              <a:ext uri="{FF2B5EF4-FFF2-40B4-BE49-F238E27FC236}">
                <a16:creationId xmlns:a16="http://schemas.microsoft.com/office/drawing/2014/main" id="{8FA01FDA-278C-ACB9-22E9-5F843E0BB709}"/>
              </a:ext>
            </a:extLst>
          </p:cNvPr>
          <p:cNvSpPr>
            <a:spLocks noGrp="1"/>
          </p:cNvSpPr>
          <p:nvPr>
            <p:ph type="ftr" sz="quarter" idx="11"/>
          </p:nvPr>
        </p:nvSpPr>
        <p:spPr/>
        <p:txBody>
          <a:bodyPr/>
          <a:lstStyle/>
          <a:p>
            <a:pPr>
              <a:defRPr/>
            </a:pPr>
            <a:endParaRPr lang="en-US" altLang="zh-CN"/>
          </a:p>
        </p:txBody>
      </p:sp>
      <p:sp>
        <p:nvSpPr>
          <p:cNvPr id="6" name="Slide Number Placeholder 5">
            <a:extLst>
              <a:ext uri="{FF2B5EF4-FFF2-40B4-BE49-F238E27FC236}">
                <a16:creationId xmlns:a16="http://schemas.microsoft.com/office/drawing/2014/main" id="{AC938643-3796-F901-20D1-9E7D09BBF920}"/>
              </a:ext>
            </a:extLst>
          </p:cNvPr>
          <p:cNvSpPr>
            <a:spLocks noGrp="1"/>
          </p:cNvSpPr>
          <p:nvPr>
            <p:ph type="sldNum" sz="quarter" idx="12"/>
          </p:nvPr>
        </p:nvSpPr>
        <p:spPr/>
        <p:txBody>
          <a:bodyPr/>
          <a:lstStyle/>
          <a:p>
            <a:fld id="{A69381DC-2011-4E15-83C5-CAC2DE521040}" type="slidenum">
              <a:rPr lang="en-US" altLang="zh-CN" smtClean="0"/>
              <a:pPr/>
              <a:t>‹#›</a:t>
            </a:fld>
            <a:endParaRPr lang="en-US" altLang="zh-CN"/>
          </a:p>
        </p:txBody>
      </p:sp>
    </p:spTree>
    <p:extLst>
      <p:ext uri="{BB962C8B-B14F-4D97-AF65-F5344CB8AC3E}">
        <p14:creationId xmlns:p14="http://schemas.microsoft.com/office/powerpoint/2010/main" val="2912571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A68BB-6DBB-B965-7639-85782EDA688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E9E7153-AEEB-1006-A860-8CC674A0B223}"/>
              </a:ext>
            </a:extLst>
          </p:cNvPr>
          <p:cNvSpPr>
            <a:spLocks noGrp="1"/>
          </p:cNvSpPr>
          <p:nvPr>
            <p:ph sz="half" idx="1"/>
          </p:nvPr>
        </p:nvSpPr>
        <p:spPr>
          <a:xfrm>
            <a:off x="2200275" y="9679194"/>
            <a:ext cx="13601700" cy="230701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F623DFF-4BC4-15FD-510D-70B9FA1C00B2}"/>
              </a:ext>
            </a:extLst>
          </p:cNvPr>
          <p:cNvSpPr>
            <a:spLocks noGrp="1"/>
          </p:cNvSpPr>
          <p:nvPr>
            <p:ph sz="half" idx="2"/>
          </p:nvPr>
        </p:nvSpPr>
        <p:spPr>
          <a:xfrm>
            <a:off x="16202025" y="9679194"/>
            <a:ext cx="13601700" cy="230701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FB5AFA9-235D-ABE3-9C26-77536F385A7D}"/>
              </a:ext>
            </a:extLst>
          </p:cNvPr>
          <p:cNvSpPr>
            <a:spLocks noGrp="1"/>
          </p:cNvSpPr>
          <p:nvPr>
            <p:ph type="dt" sz="half" idx="10"/>
          </p:nvPr>
        </p:nvSpPr>
        <p:spPr/>
        <p:txBody>
          <a:bodyPr/>
          <a:lstStyle/>
          <a:p>
            <a:pPr>
              <a:defRPr/>
            </a:pPr>
            <a:endParaRPr lang="en-US" altLang="zh-CN"/>
          </a:p>
        </p:txBody>
      </p:sp>
      <p:sp>
        <p:nvSpPr>
          <p:cNvPr id="6" name="Footer Placeholder 5">
            <a:extLst>
              <a:ext uri="{FF2B5EF4-FFF2-40B4-BE49-F238E27FC236}">
                <a16:creationId xmlns:a16="http://schemas.microsoft.com/office/drawing/2014/main" id="{FB9EC0DD-1484-2811-076F-041986A281A3}"/>
              </a:ext>
            </a:extLst>
          </p:cNvPr>
          <p:cNvSpPr>
            <a:spLocks noGrp="1"/>
          </p:cNvSpPr>
          <p:nvPr>
            <p:ph type="ftr" sz="quarter" idx="11"/>
          </p:nvPr>
        </p:nvSpPr>
        <p:spPr/>
        <p:txBody>
          <a:bodyPr/>
          <a:lstStyle/>
          <a:p>
            <a:pPr>
              <a:defRPr/>
            </a:pPr>
            <a:endParaRPr lang="en-US" altLang="zh-CN"/>
          </a:p>
        </p:txBody>
      </p:sp>
      <p:sp>
        <p:nvSpPr>
          <p:cNvPr id="7" name="Slide Number Placeholder 6">
            <a:extLst>
              <a:ext uri="{FF2B5EF4-FFF2-40B4-BE49-F238E27FC236}">
                <a16:creationId xmlns:a16="http://schemas.microsoft.com/office/drawing/2014/main" id="{38FE110D-F00C-FC43-B333-6BF93982753F}"/>
              </a:ext>
            </a:extLst>
          </p:cNvPr>
          <p:cNvSpPr>
            <a:spLocks noGrp="1"/>
          </p:cNvSpPr>
          <p:nvPr>
            <p:ph type="sldNum" sz="quarter" idx="12"/>
          </p:nvPr>
        </p:nvSpPr>
        <p:spPr/>
        <p:txBody>
          <a:bodyPr/>
          <a:lstStyle/>
          <a:p>
            <a:fld id="{99B2E749-6C7C-465B-A61C-951C49A85D32}" type="slidenum">
              <a:rPr lang="en-US" altLang="zh-CN" smtClean="0"/>
              <a:pPr/>
              <a:t>‹#›</a:t>
            </a:fld>
            <a:endParaRPr lang="en-US" altLang="zh-CN"/>
          </a:p>
        </p:txBody>
      </p:sp>
    </p:spTree>
    <p:extLst>
      <p:ext uri="{BB962C8B-B14F-4D97-AF65-F5344CB8AC3E}">
        <p14:creationId xmlns:p14="http://schemas.microsoft.com/office/powerpoint/2010/main" val="1299128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E1449-F8A0-833B-90D0-E95A7083AC15}"/>
              </a:ext>
            </a:extLst>
          </p:cNvPr>
          <p:cNvSpPr>
            <a:spLocks noGrp="1"/>
          </p:cNvSpPr>
          <p:nvPr>
            <p:ph type="title"/>
          </p:nvPr>
        </p:nvSpPr>
        <p:spPr>
          <a:xfrm>
            <a:off x="2204443" y="1935841"/>
            <a:ext cx="27603450" cy="7027939"/>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F57018E-7CF3-7CF4-ACCC-B6CDCBC0EE3D}"/>
              </a:ext>
            </a:extLst>
          </p:cNvPr>
          <p:cNvSpPr>
            <a:spLocks noGrp="1"/>
          </p:cNvSpPr>
          <p:nvPr>
            <p:ph type="body" idx="1"/>
          </p:nvPr>
        </p:nvSpPr>
        <p:spPr>
          <a:xfrm>
            <a:off x="2204445" y="8913277"/>
            <a:ext cx="13539191" cy="4368259"/>
          </a:xfrm>
        </p:spPr>
        <p:txBody>
          <a:bodyPr anchor="b"/>
          <a:lstStyle>
            <a:lvl1pPr marL="0" indent="0">
              <a:buNone/>
              <a:defRPr sz="6300" b="1"/>
            </a:lvl1pPr>
            <a:lvl2pPr marL="1200150" indent="0">
              <a:buNone/>
              <a:defRPr sz="5250" b="1"/>
            </a:lvl2pPr>
            <a:lvl3pPr marL="2400300" indent="0">
              <a:buNone/>
              <a:defRPr sz="4725" b="1"/>
            </a:lvl3pPr>
            <a:lvl4pPr marL="3600450" indent="0">
              <a:buNone/>
              <a:defRPr sz="4200" b="1"/>
            </a:lvl4pPr>
            <a:lvl5pPr marL="4800600" indent="0">
              <a:buNone/>
              <a:defRPr sz="4200" b="1"/>
            </a:lvl5pPr>
            <a:lvl6pPr marL="6000750" indent="0">
              <a:buNone/>
              <a:defRPr sz="4200" b="1"/>
            </a:lvl6pPr>
            <a:lvl7pPr marL="7200900" indent="0">
              <a:buNone/>
              <a:defRPr sz="4200" b="1"/>
            </a:lvl7pPr>
            <a:lvl8pPr marL="8401050" indent="0">
              <a:buNone/>
              <a:defRPr sz="4200" b="1"/>
            </a:lvl8pPr>
            <a:lvl9pPr marL="9601200" indent="0">
              <a:buNone/>
              <a:defRPr sz="4200" b="1"/>
            </a:lvl9pPr>
          </a:lstStyle>
          <a:p>
            <a:pPr lvl="0"/>
            <a:r>
              <a:rPr lang="en-US"/>
              <a:t>Click to edit Master text styles</a:t>
            </a:r>
          </a:p>
        </p:txBody>
      </p:sp>
      <p:sp>
        <p:nvSpPr>
          <p:cNvPr id="4" name="Content Placeholder 3">
            <a:extLst>
              <a:ext uri="{FF2B5EF4-FFF2-40B4-BE49-F238E27FC236}">
                <a16:creationId xmlns:a16="http://schemas.microsoft.com/office/drawing/2014/main" id="{EEDDDD43-09AE-40C8-CDDD-49C6D9894827}"/>
              </a:ext>
            </a:extLst>
          </p:cNvPr>
          <p:cNvSpPr>
            <a:spLocks noGrp="1"/>
          </p:cNvSpPr>
          <p:nvPr>
            <p:ph sz="half" idx="2"/>
          </p:nvPr>
        </p:nvSpPr>
        <p:spPr>
          <a:xfrm>
            <a:off x="2204445" y="13281536"/>
            <a:ext cx="13539191" cy="1953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770AE49-5F62-168B-84F7-2ECE688EC917}"/>
              </a:ext>
            </a:extLst>
          </p:cNvPr>
          <p:cNvSpPr>
            <a:spLocks noGrp="1"/>
          </p:cNvSpPr>
          <p:nvPr>
            <p:ph type="body" sz="quarter" idx="3"/>
          </p:nvPr>
        </p:nvSpPr>
        <p:spPr>
          <a:xfrm>
            <a:off x="16202025" y="8913277"/>
            <a:ext cx="13605869" cy="4368259"/>
          </a:xfrm>
        </p:spPr>
        <p:txBody>
          <a:bodyPr anchor="b"/>
          <a:lstStyle>
            <a:lvl1pPr marL="0" indent="0">
              <a:buNone/>
              <a:defRPr sz="6300" b="1"/>
            </a:lvl1pPr>
            <a:lvl2pPr marL="1200150" indent="0">
              <a:buNone/>
              <a:defRPr sz="5250" b="1"/>
            </a:lvl2pPr>
            <a:lvl3pPr marL="2400300" indent="0">
              <a:buNone/>
              <a:defRPr sz="4725" b="1"/>
            </a:lvl3pPr>
            <a:lvl4pPr marL="3600450" indent="0">
              <a:buNone/>
              <a:defRPr sz="4200" b="1"/>
            </a:lvl4pPr>
            <a:lvl5pPr marL="4800600" indent="0">
              <a:buNone/>
              <a:defRPr sz="4200" b="1"/>
            </a:lvl5pPr>
            <a:lvl6pPr marL="6000750" indent="0">
              <a:buNone/>
              <a:defRPr sz="4200" b="1"/>
            </a:lvl6pPr>
            <a:lvl7pPr marL="7200900" indent="0">
              <a:buNone/>
              <a:defRPr sz="4200" b="1"/>
            </a:lvl7pPr>
            <a:lvl8pPr marL="8401050" indent="0">
              <a:buNone/>
              <a:defRPr sz="4200" b="1"/>
            </a:lvl8pPr>
            <a:lvl9pPr marL="9601200" indent="0">
              <a:buNone/>
              <a:defRPr sz="4200" b="1"/>
            </a:lvl9pPr>
          </a:lstStyle>
          <a:p>
            <a:pPr lvl="0"/>
            <a:r>
              <a:rPr lang="en-US"/>
              <a:t>Click to edit Master text styles</a:t>
            </a:r>
          </a:p>
        </p:txBody>
      </p:sp>
      <p:sp>
        <p:nvSpPr>
          <p:cNvPr id="6" name="Content Placeholder 5">
            <a:extLst>
              <a:ext uri="{FF2B5EF4-FFF2-40B4-BE49-F238E27FC236}">
                <a16:creationId xmlns:a16="http://schemas.microsoft.com/office/drawing/2014/main" id="{E3473BE7-8ABC-FB06-C904-CBA9E760FA3E}"/>
              </a:ext>
            </a:extLst>
          </p:cNvPr>
          <p:cNvSpPr>
            <a:spLocks noGrp="1"/>
          </p:cNvSpPr>
          <p:nvPr>
            <p:ph sz="quarter" idx="4"/>
          </p:nvPr>
        </p:nvSpPr>
        <p:spPr>
          <a:xfrm>
            <a:off x="16202025" y="13281536"/>
            <a:ext cx="13605869" cy="1953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AE8FF3A-9E94-3F76-115C-62314395F875}"/>
              </a:ext>
            </a:extLst>
          </p:cNvPr>
          <p:cNvSpPr>
            <a:spLocks noGrp="1"/>
          </p:cNvSpPr>
          <p:nvPr>
            <p:ph type="dt" sz="half" idx="10"/>
          </p:nvPr>
        </p:nvSpPr>
        <p:spPr/>
        <p:txBody>
          <a:bodyPr/>
          <a:lstStyle/>
          <a:p>
            <a:pPr>
              <a:defRPr/>
            </a:pPr>
            <a:endParaRPr lang="en-US" altLang="zh-CN"/>
          </a:p>
        </p:txBody>
      </p:sp>
      <p:sp>
        <p:nvSpPr>
          <p:cNvPr id="8" name="Footer Placeholder 7">
            <a:extLst>
              <a:ext uri="{FF2B5EF4-FFF2-40B4-BE49-F238E27FC236}">
                <a16:creationId xmlns:a16="http://schemas.microsoft.com/office/drawing/2014/main" id="{278F5122-0772-B1AC-D5BD-BD1FC8006733}"/>
              </a:ext>
            </a:extLst>
          </p:cNvPr>
          <p:cNvSpPr>
            <a:spLocks noGrp="1"/>
          </p:cNvSpPr>
          <p:nvPr>
            <p:ph type="ftr" sz="quarter" idx="11"/>
          </p:nvPr>
        </p:nvSpPr>
        <p:spPr/>
        <p:txBody>
          <a:bodyPr/>
          <a:lstStyle/>
          <a:p>
            <a:pPr>
              <a:defRPr/>
            </a:pPr>
            <a:endParaRPr lang="en-US" altLang="zh-CN"/>
          </a:p>
        </p:txBody>
      </p:sp>
      <p:sp>
        <p:nvSpPr>
          <p:cNvPr id="9" name="Slide Number Placeholder 8">
            <a:extLst>
              <a:ext uri="{FF2B5EF4-FFF2-40B4-BE49-F238E27FC236}">
                <a16:creationId xmlns:a16="http://schemas.microsoft.com/office/drawing/2014/main" id="{BB3B92A0-231F-5D9F-6352-6982431118FA}"/>
              </a:ext>
            </a:extLst>
          </p:cNvPr>
          <p:cNvSpPr>
            <a:spLocks noGrp="1"/>
          </p:cNvSpPr>
          <p:nvPr>
            <p:ph type="sldNum" sz="quarter" idx="12"/>
          </p:nvPr>
        </p:nvSpPr>
        <p:spPr/>
        <p:txBody>
          <a:bodyPr/>
          <a:lstStyle/>
          <a:p>
            <a:fld id="{99B2E749-6C7C-465B-A61C-951C49A85D32}" type="slidenum">
              <a:rPr lang="en-US" altLang="zh-CN" smtClean="0"/>
              <a:pPr/>
              <a:t>‹#›</a:t>
            </a:fld>
            <a:endParaRPr lang="en-US" altLang="zh-CN"/>
          </a:p>
        </p:txBody>
      </p:sp>
    </p:spTree>
    <p:extLst>
      <p:ext uri="{BB962C8B-B14F-4D97-AF65-F5344CB8AC3E}">
        <p14:creationId xmlns:p14="http://schemas.microsoft.com/office/powerpoint/2010/main" val="1670554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7CC57-87F4-7D9A-F4D5-6F08854011B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6A76966-9BC8-8D1D-84CB-01690796B9E7}"/>
              </a:ext>
            </a:extLst>
          </p:cNvPr>
          <p:cNvSpPr>
            <a:spLocks noGrp="1"/>
          </p:cNvSpPr>
          <p:nvPr>
            <p:ph type="dt" sz="half" idx="10"/>
          </p:nvPr>
        </p:nvSpPr>
        <p:spPr/>
        <p:txBody>
          <a:bodyPr/>
          <a:lstStyle/>
          <a:p>
            <a:pPr>
              <a:defRPr/>
            </a:pPr>
            <a:endParaRPr lang="en-US" altLang="zh-CN"/>
          </a:p>
        </p:txBody>
      </p:sp>
      <p:sp>
        <p:nvSpPr>
          <p:cNvPr id="4" name="Footer Placeholder 3">
            <a:extLst>
              <a:ext uri="{FF2B5EF4-FFF2-40B4-BE49-F238E27FC236}">
                <a16:creationId xmlns:a16="http://schemas.microsoft.com/office/drawing/2014/main" id="{81C848F3-D37A-4CA9-254D-F89B4504292D}"/>
              </a:ext>
            </a:extLst>
          </p:cNvPr>
          <p:cNvSpPr>
            <a:spLocks noGrp="1"/>
          </p:cNvSpPr>
          <p:nvPr>
            <p:ph type="ftr" sz="quarter" idx="11"/>
          </p:nvPr>
        </p:nvSpPr>
        <p:spPr/>
        <p:txBody>
          <a:bodyPr/>
          <a:lstStyle/>
          <a:p>
            <a:pPr>
              <a:defRPr/>
            </a:pPr>
            <a:endParaRPr lang="en-US" altLang="zh-CN"/>
          </a:p>
        </p:txBody>
      </p:sp>
      <p:sp>
        <p:nvSpPr>
          <p:cNvPr id="5" name="Slide Number Placeholder 4">
            <a:extLst>
              <a:ext uri="{FF2B5EF4-FFF2-40B4-BE49-F238E27FC236}">
                <a16:creationId xmlns:a16="http://schemas.microsoft.com/office/drawing/2014/main" id="{5160FA2E-EED9-A637-453F-E684F279DD0C}"/>
              </a:ext>
            </a:extLst>
          </p:cNvPr>
          <p:cNvSpPr>
            <a:spLocks noGrp="1"/>
          </p:cNvSpPr>
          <p:nvPr>
            <p:ph type="sldNum" sz="quarter" idx="12"/>
          </p:nvPr>
        </p:nvSpPr>
        <p:spPr/>
        <p:txBody>
          <a:bodyPr/>
          <a:lstStyle/>
          <a:p>
            <a:fld id="{70D757B5-3395-4EC7-A25C-53DFE322190F}" type="slidenum">
              <a:rPr lang="en-US" altLang="zh-CN" smtClean="0"/>
              <a:pPr/>
              <a:t>‹#›</a:t>
            </a:fld>
            <a:endParaRPr lang="en-US" altLang="zh-CN"/>
          </a:p>
        </p:txBody>
      </p:sp>
    </p:spTree>
    <p:extLst>
      <p:ext uri="{BB962C8B-B14F-4D97-AF65-F5344CB8AC3E}">
        <p14:creationId xmlns:p14="http://schemas.microsoft.com/office/powerpoint/2010/main" val="1095338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B9B259-19E5-0EB0-EF48-100CB50DB30A}"/>
              </a:ext>
            </a:extLst>
          </p:cNvPr>
          <p:cNvSpPr>
            <a:spLocks noGrp="1"/>
          </p:cNvSpPr>
          <p:nvPr>
            <p:ph type="dt" sz="half" idx="10"/>
          </p:nvPr>
        </p:nvSpPr>
        <p:spPr/>
        <p:txBody>
          <a:bodyPr/>
          <a:lstStyle/>
          <a:p>
            <a:pPr>
              <a:defRPr/>
            </a:pPr>
            <a:endParaRPr lang="en-US" altLang="zh-CN"/>
          </a:p>
        </p:txBody>
      </p:sp>
      <p:sp>
        <p:nvSpPr>
          <p:cNvPr id="3" name="Footer Placeholder 2">
            <a:extLst>
              <a:ext uri="{FF2B5EF4-FFF2-40B4-BE49-F238E27FC236}">
                <a16:creationId xmlns:a16="http://schemas.microsoft.com/office/drawing/2014/main" id="{E45903C8-F91D-6136-A816-CC65AF95C499}"/>
              </a:ext>
            </a:extLst>
          </p:cNvPr>
          <p:cNvSpPr>
            <a:spLocks noGrp="1"/>
          </p:cNvSpPr>
          <p:nvPr>
            <p:ph type="ftr" sz="quarter" idx="11"/>
          </p:nvPr>
        </p:nvSpPr>
        <p:spPr/>
        <p:txBody>
          <a:bodyPr/>
          <a:lstStyle/>
          <a:p>
            <a:pPr>
              <a:defRPr/>
            </a:pPr>
            <a:endParaRPr lang="en-US" altLang="zh-CN"/>
          </a:p>
        </p:txBody>
      </p:sp>
      <p:sp>
        <p:nvSpPr>
          <p:cNvPr id="4" name="Slide Number Placeholder 3">
            <a:extLst>
              <a:ext uri="{FF2B5EF4-FFF2-40B4-BE49-F238E27FC236}">
                <a16:creationId xmlns:a16="http://schemas.microsoft.com/office/drawing/2014/main" id="{7DFF5741-5C36-8EE2-67E5-A8BADC497B67}"/>
              </a:ext>
            </a:extLst>
          </p:cNvPr>
          <p:cNvSpPr>
            <a:spLocks noGrp="1"/>
          </p:cNvSpPr>
          <p:nvPr>
            <p:ph type="sldNum" sz="quarter" idx="12"/>
          </p:nvPr>
        </p:nvSpPr>
        <p:spPr/>
        <p:txBody>
          <a:bodyPr/>
          <a:lstStyle/>
          <a:p>
            <a:fld id="{03DA38B8-F8C0-4B85-A092-4472F1EEDAFC}" type="slidenum">
              <a:rPr lang="en-US" altLang="zh-CN" smtClean="0"/>
              <a:pPr/>
              <a:t>‹#›</a:t>
            </a:fld>
            <a:endParaRPr lang="en-US" altLang="zh-CN"/>
          </a:p>
        </p:txBody>
      </p:sp>
    </p:spTree>
    <p:extLst>
      <p:ext uri="{BB962C8B-B14F-4D97-AF65-F5344CB8AC3E}">
        <p14:creationId xmlns:p14="http://schemas.microsoft.com/office/powerpoint/2010/main" val="2427022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72167-3F46-9C6F-8940-41812F2B66A4}"/>
              </a:ext>
            </a:extLst>
          </p:cNvPr>
          <p:cNvSpPr>
            <a:spLocks noGrp="1"/>
          </p:cNvSpPr>
          <p:nvPr>
            <p:ph type="title"/>
          </p:nvPr>
        </p:nvSpPr>
        <p:spPr>
          <a:xfrm>
            <a:off x="2204445" y="2424007"/>
            <a:ext cx="10322122" cy="8484023"/>
          </a:xfrm>
        </p:spPr>
        <p:txBody>
          <a:bodyPr anchor="b"/>
          <a:lstStyle>
            <a:lvl1pPr>
              <a:defRPr sz="84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FD4D3CF-208F-81DD-E0E8-D282571BAFF2}"/>
              </a:ext>
            </a:extLst>
          </p:cNvPr>
          <p:cNvSpPr>
            <a:spLocks noGrp="1"/>
          </p:cNvSpPr>
          <p:nvPr>
            <p:ph idx="1"/>
          </p:nvPr>
        </p:nvSpPr>
        <p:spPr>
          <a:xfrm>
            <a:off x="13605869" y="5235184"/>
            <a:ext cx="16202025" cy="25839238"/>
          </a:xfrm>
        </p:spPr>
        <p:txBody>
          <a:bodyPr/>
          <a:lstStyle>
            <a:lvl1pPr>
              <a:defRPr sz="8400"/>
            </a:lvl1pPr>
            <a:lvl2pPr>
              <a:defRPr sz="7350"/>
            </a:lvl2pPr>
            <a:lvl3pPr>
              <a:defRPr sz="6300"/>
            </a:lvl3pPr>
            <a:lvl4pPr>
              <a:defRPr sz="5250"/>
            </a:lvl4pPr>
            <a:lvl5pPr>
              <a:defRPr sz="5250"/>
            </a:lvl5pPr>
            <a:lvl6pPr>
              <a:defRPr sz="5250"/>
            </a:lvl6pPr>
            <a:lvl7pPr>
              <a:defRPr sz="5250"/>
            </a:lvl7pPr>
            <a:lvl8pPr>
              <a:defRPr sz="5250"/>
            </a:lvl8pPr>
            <a:lvl9pPr>
              <a:defRPr sz="52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DB4CF0B-8D33-45C5-942D-6CD8ED9AF14A}"/>
              </a:ext>
            </a:extLst>
          </p:cNvPr>
          <p:cNvSpPr>
            <a:spLocks noGrp="1"/>
          </p:cNvSpPr>
          <p:nvPr>
            <p:ph type="body" sz="half" idx="2"/>
          </p:nvPr>
        </p:nvSpPr>
        <p:spPr>
          <a:xfrm>
            <a:off x="2204445" y="10908030"/>
            <a:ext cx="10322122" cy="20208475"/>
          </a:xfrm>
        </p:spPr>
        <p:txBody>
          <a:bodyPr/>
          <a:lstStyle>
            <a:lvl1pPr marL="0" indent="0">
              <a:buNone/>
              <a:defRPr sz="4200"/>
            </a:lvl1pPr>
            <a:lvl2pPr marL="1200150" indent="0">
              <a:buNone/>
              <a:defRPr sz="3675"/>
            </a:lvl2pPr>
            <a:lvl3pPr marL="2400300" indent="0">
              <a:buNone/>
              <a:defRPr sz="3150"/>
            </a:lvl3pPr>
            <a:lvl4pPr marL="3600450" indent="0">
              <a:buNone/>
              <a:defRPr sz="2625"/>
            </a:lvl4pPr>
            <a:lvl5pPr marL="4800600" indent="0">
              <a:buNone/>
              <a:defRPr sz="2625"/>
            </a:lvl5pPr>
            <a:lvl6pPr marL="6000750" indent="0">
              <a:buNone/>
              <a:defRPr sz="2625"/>
            </a:lvl6pPr>
            <a:lvl7pPr marL="7200900" indent="0">
              <a:buNone/>
              <a:defRPr sz="2625"/>
            </a:lvl7pPr>
            <a:lvl8pPr marL="8401050" indent="0">
              <a:buNone/>
              <a:defRPr sz="2625"/>
            </a:lvl8pPr>
            <a:lvl9pPr marL="9601200" indent="0">
              <a:buNone/>
              <a:defRPr sz="2625"/>
            </a:lvl9pPr>
          </a:lstStyle>
          <a:p>
            <a:pPr lvl="0"/>
            <a:r>
              <a:rPr lang="en-US"/>
              <a:t>Click to edit Master text styles</a:t>
            </a:r>
          </a:p>
        </p:txBody>
      </p:sp>
      <p:sp>
        <p:nvSpPr>
          <p:cNvPr id="5" name="Date Placeholder 4">
            <a:extLst>
              <a:ext uri="{FF2B5EF4-FFF2-40B4-BE49-F238E27FC236}">
                <a16:creationId xmlns:a16="http://schemas.microsoft.com/office/drawing/2014/main" id="{7CDC7606-F254-D2CB-CA03-61C76F0BFC9C}"/>
              </a:ext>
            </a:extLst>
          </p:cNvPr>
          <p:cNvSpPr>
            <a:spLocks noGrp="1"/>
          </p:cNvSpPr>
          <p:nvPr>
            <p:ph type="dt" sz="half" idx="10"/>
          </p:nvPr>
        </p:nvSpPr>
        <p:spPr/>
        <p:txBody>
          <a:bodyPr/>
          <a:lstStyle/>
          <a:p>
            <a:pPr>
              <a:defRPr/>
            </a:pPr>
            <a:endParaRPr lang="en-US" altLang="zh-CN"/>
          </a:p>
        </p:txBody>
      </p:sp>
      <p:sp>
        <p:nvSpPr>
          <p:cNvPr id="6" name="Footer Placeholder 5">
            <a:extLst>
              <a:ext uri="{FF2B5EF4-FFF2-40B4-BE49-F238E27FC236}">
                <a16:creationId xmlns:a16="http://schemas.microsoft.com/office/drawing/2014/main" id="{20B93458-801F-FBB7-AFD4-65B365D0AE61}"/>
              </a:ext>
            </a:extLst>
          </p:cNvPr>
          <p:cNvSpPr>
            <a:spLocks noGrp="1"/>
          </p:cNvSpPr>
          <p:nvPr>
            <p:ph type="ftr" sz="quarter" idx="11"/>
          </p:nvPr>
        </p:nvSpPr>
        <p:spPr/>
        <p:txBody>
          <a:bodyPr/>
          <a:lstStyle/>
          <a:p>
            <a:pPr>
              <a:defRPr/>
            </a:pPr>
            <a:endParaRPr lang="en-US" altLang="zh-CN"/>
          </a:p>
        </p:txBody>
      </p:sp>
      <p:sp>
        <p:nvSpPr>
          <p:cNvPr id="7" name="Slide Number Placeholder 6">
            <a:extLst>
              <a:ext uri="{FF2B5EF4-FFF2-40B4-BE49-F238E27FC236}">
                <a16:creationId xmlns:a16="http://schemas.microsoft.com/office/drawing/2014/main" id="{24ED1A54-BCE2-C732-32ED-0E53851B7DBC}"/>
              </a:ext>
            </a:extLst>
          </p:cNvPr>
          <p:cNvSpPr>
            <a:spLocks noGrp="1"/>
          </p:cNvSpPr>
          <p:nvPr>
            <p:ph type="sldNum" sz="quarter" idx="12"/>
          </p:nvPr>
        </p:nvSpPr>
        <p:spPr/>
        <p:txBody>
          <a:bodyPr/>
          <a:lstStyle/>
          <a:p>
            <a:fld id="{BA2ED376-DFAC-423C-9B3E-7CFD32B53ECF}" type="slidenum">
              <a:rPr lang="en-US" altLang="zh-CN" smtClean="0"/>
              <a:pPr/>
              <a:t>‹#›</a:t>
            </a:fld>
            <a:endParaRPr lang="en-US" altLang="zh-CN"/>
          </a:p>
        </p:txBody>
      </p:sp>
    </p:spTree>
    <p:extLst>
      <p:ext uri="{BB962C8B-B14F-4D97-AF65-F5344CB8AC3E}">
        <p14:creationId xmlns:p14="http://schemas.microsoft.com/office/powerpoint/2010/main" val="1959992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B9D6B-C901-A8E9-E61D-E9521B003E05}"/>
              </a:ext>
            </a:extLst>
          </p:cNvPr>
          <p:cNvSpPr>
            <a:spLocks noGrp="1"/>
          </p:cNvSpPr>
          <p:nvPr>
            <p:ph type="title"/>
          </p:nvPr>
        </p:nvSpPr>
        <p:spPr>
          <a:xfrm>
            <a:off x="2204445" y="2424007"/>
            <a:ext cx="10322122" cy="8484023"/>
          </a:xfrm>
        </p:spPr>
        <p:txBody>
          <a:bodyPr anchor="b"/>
          <a:lstStyle>
            <a:lvl1pPr>
              <a:defRPr sz="84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8115998-7CDF-EC72-C7F2-6D83A662CF1E}"/>
              </a:ext>
            </a:extLst>
          </p:cNvPr>
          <p:cNvSpPr>
            <a:spLocks noGrp="1"/>
          </p:cNvSpPr>
          <p:nvPr>
            <p:ph type="pic" idx="1"/>
          </p:nvPr>
        </p:nvSpPr>
        <p:spPr>
          <a:xfrm>
            <a:off x="13605869" y="5235184"/>
            <a:ext cx="16202025" cy="25839238"/>
          </a:xfrm>
        </p:spPr>
        <p:txBody>
          <a:bodyPr/>
          <a:lstStyle>
            <a:lvl1pPr marL="0" indent="0">
              <a:buNone/>
              <a:defRPr sz="8400"/>
            </a:lvl1pPr>
            <a:lvl2pPr marL="1200150" indent="0">
              <a:buNone/>
              <a:defRPr sz="7350"/>
            </a:lvl2pPr>
            <a:lvl3pPr marL="2400300" indent="0">
              <a:buNone/>
              <a:defRPr sz="6300"/>
            </a:lvl3pPr>
            <a:lvl4pPr marL="3600450" indent="0">
              <a:buNone/>
              <a:defRPr sz="5250"/>
            </a:lvl4pPr>
            <a:lvl5pPr marL="4800600" indent="0">
              <a:buNone/>
              <a:defRPr sz="5250"/>
            </a:lvl5pPr>
            <a:lvl6pPr marL="6000750" indent="0">
              <a:buNone/>
              <a:defRPr sz="5250"/>
            </a:lvl6pPr>
            <a:lvl7pPr marL="7200900" indent="0">
              <a:buNone/>
              <a:defRPr sz="5250"/>
            </a:lvl7pPr>
            <a:lvl8pPr marL="8401050" indent="0">
              <a:buNone/>
              <a:defRPr sz="5250"/>
            </a:lvl8pPr>
            <a:lvl9pPr marL="9601200" indent="0">
              <a:buNone/>
              <a:defRPr sz="5250"/>
            </a:lvl9pPr>
          </a:lstStyle>
          <a:p>
            <a:endParaRPr lang="en-IN"/>
          </a:p>
        </p:txBody>
      </p:sp>
      <p:sp>
        <p:nvSpPr>
          <p:cNvPr id="4" name="Text Placeholder 3">
            <a:extLst>
              <a:ext uri="{FF2B5EF4-FFF2-40B4-BE49-F238E27FC236}">
                <a16:creationId xmlns:a16="http://schemas.microsoft.com/office/drawing/2014/main" id="{B36BEE82-604B-98D0-9315-323C8A373C40}"/>
              </a:ext>
            </a:extLst>
          </p:cNvPr>
          <p:cNvSpPr>
            <a:spLocks noGrp="1"/>
          </p:cNvSpPr>
          <p:nvPr>
            <p:ph type="body" sz="half" idx="2"/>
          </p:nvPr>
        </p:nvSpPr>
        <p:spPr>
          <a:xfrm>
            <a:off x="2204445" y="10908030"/>
            <a:ext cx="10322122" cy="20208475"/>
          </a:xfrm>
        </p:spPr>
        <p:txBody>
          <a:bodyPr/>
          <a:lstStyle>
            <a:lvl1pPr marL="0" indent="0">
              <a:buNone/>
              <a:defRPr sz="4200"/>
            </a:lvl1pPr>
            <a:lvl2pPr marL="1200150" indent="0">
              <a:buNone/>
              <a:defRPr sz="3675"/>
            </a:lvl2pPr>
            <a:lvl3pPr marL="2400300" indent="0">
              <a:buNone/>
              <a:defRPr sz="3150"/>
            </a:lvl3pPr>
            <a:lvl4pPr marL="3600450" indent="0">
              <a:buNone/>
              <a:defRPr sz="2625"/>
            </a:lvl4pPr>
            <a:lvl5pPr marL="4800600" indent="0">
              <a:buNone/>
              <a:defRPr sz="2625"/>
            </a:lvl5pPr>
            <a:lvl6pPr marL="6000750" indent="0">
              <a:buNone/>
              <a:defRPr sz="2625"/>
            </a:lvl6pPr>
            <a:lvl7pPr marL="7200900" indent="0">
              <a:buNone/>
              <a:defRPr sz="2625"/>
            </a:lvl7pPr>
            <a:lvl8pPr marL="8401050" indent="0">
              <a:buNone/>
              <a:defRPr sz="2625"/>
            </a:lvl8pPr>
            <a:lvl9pPr marL="9601200" indent="0">
              <a:buNone/>
              <a:defRPr sz="2625"/>
            </a:lvl9pPr>
          </a:lstStyle>
          <a:p>
            <a:pPr lvl="0"/>
            <a:r>
              <a:rPr lang="en-US"/>
              <a:t>Click to edit Master text styles</a:t>
            </a:r>
          </a:p>
        </p:txBody>
      </p:sp>
      <p:sp>
        <p:nvSpPr>
          <p:cNvPr id="5" name="Date Placeholder 4">
            <a:extLst>
              <a:ext uri="{FF2B5EF4-FFF2-40B4-BE49-F238E27FC236}">
                <a16:creationId xmlns:a16="http://schemas.microsoft.com/office/drawing/2014/main" id="{C2C8BA8B-D97E-1F36-800A-AF7940B714A7}"/>
              </a:ext>
            </a:extLst>
          </p:cNvPr>
          <p:cNvSpPr>
            <a:spLocks noGrp="1"/>
          </p:cNvSpPr>
          <p:nvPr>
            <p:ph type="dt" sz="half" idx="10"/>
          </p:nvPr>
        </p:nvSpPr>
        <p:spPr/>
        <p:txBody>
          <a:bodyPr/>
          <a:lstStyle/>
          <a:p>
            <a:pPr>
              <a:defRPr/>
            </a:pPr>
            <a:endParaRPr lang="en-US" altLang="zh-CN"/>
          </a:p>
        </p:txBody>
      </p:sp>
      <p:sp>
        <p:nvSpPr>
          <p:cNvPr id="6" name="Footer Placeholder 5">
            <a:extLst>
              <a:ext uri="{FF2B5EF4-FFF2-40B4-BE49-F238E27FC236}">
                <a16:creationId xmlns:a16="http://schemas.microsoft.com/office/drawing/2014/main" id="{F8782180-9585-75B4-3269-42885158A204}"/>
              </a:ext>
            </a:extLst>
          </p:cNvPr>
          <p:cNvSpPr>
            <a:spLocks noGrp="1"/>
          </p:cNvSpPr>
          <p:nvPr>
            <p:ph type="ftr" sz="quarter" idx="11"/>
          </p:nvPr>
        </p:nvSpPr>
        <p:spPr/>
        <p:txBody>
          <a:bodyPr/>
          <a:lstStyle/>
          <a:p>
            <a:pPr>
              <a:defRPr/>
            </a:pPr>
            <a:endParaRPr lang="en-US" altLang="zh-CN"/>
          </a:p>
        </p:txBody>
      </p:sp>
      <p:sp>
        <p:nvSpPr>
          <p:cNvPr id="7" name="Slide Number Placeholder 6">
            <a:extLst>
              <a:ext uri="{FF2B5EF4-FFF2-40B4-BE49-F238E27FC236}">
                <a16:creationId xmlns:a16="http://schemas.microsoft.com/office/drawing/2014/main" id="{2094D923-A223-B054-AC90-4001182D2098}"/>
              </a:ext>
            </a:extLst>
          </p:cNvPr>
          <p:cNvSpPr>
            <a:spLocks noGrp="1"/>
          </p:cNvSpPr>
          <p:nvPr>
            <p:ph type="sldNum" sz="quarter" idx="12"/>
          </p:nvPr>
        </p:nvSpPr>
        <p:spPr/>
        <p:txBody>
          <a:bodyPr/>
          <a:lstStyle/>
          <a:p>
            <a:fld id="{59CD2008-6B2E-4E35-B5DB-FCAB12E44FEF}" type="slidenum">
              <a:rPr lang="en-US" altLang="zh-CN" smtClean="0"/>
              <a:pPr/>
              <a:t>‹#›</a:t>
            </a:fld>
            <a:endParaRPr lang="en-US" altLang="zh-CN"/>
          </a:p>
        </p:txBody>
      </p:sp>
    </p:spTree>
    <p:extLst>
      <p:ext uri="{BB962C8B-B14F-4D97-AF65-F5344CB8AC3E}">
        <p14:creationId xmlns:p14="http://schemas.microsoft.com/office/powerpoint/2010/main" val="3143243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D5383A7-5145-A042-931A-E7F3E78679BC}"/>
              </a:ext>
            </a:extLst>
          </p:cNvPr>
          <p:cNvSpPr>
            <a:spLocks noGrp="1"/>
          </p:cNvSpPr>
          <p:nvPr>
            <p:ph type="title"/>
          </p:nvPr>
        </p:nvSpPr>
        <p:spPr>
          <a:xfrm>
            <a:off x="2200275" y="1935841"/>
            <a:ext cx="27603450" cy="7027939"/>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5F06325-3E39-5C52-43FD-5F80F8534321}"/>
              </a:ext>
            </a:extLst>
          </p:cNvPr>
          <p:cNvSpPr>
            <a:spLocks noGrp="1"/>
          </p:cNvSpPr>
          <p:nvPr>
            <p:ph type="body" idx="1"/>
          </p:nvPr>
        </p:nvSpPr>
        <p:spPr>
          <a:xfrm>
            <a:off x="2200275" y="9679194"/>
            <a:ext cx="27603450" cy="2307014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B9A6AD-3B57-E5C3-EAB5-31CEBBF85DEB}"/>
              </a:ext>
            </a:extLst>
          </p:cNvPr>
          <p:cNvSpPr>
            <a:spLocks noGrp="1"/>
          </p:cNvSpPr>
          <p:nvPr>
            <p:ph type="dt" sz="half" idx="2"/>
          </p:nvPr>
        </p:nvSpPr>
        <p:spPr>
          <a:xfrm>
            <a:off x="2200275" y="33700428"/>
            <a:ext cx="7200900" cy="1935839"/>
          </a:xfrm>
          <a:prstGeom prst="rect">
            <a:avLst/>
          </a:prstGeom>
        </p:spPr>
        <p:txBody>
          <a:bodyPr vert="horz" lIns="91440" tIns="45720" rIns="91440" bIns="45720" rtlCol="0" anchor="ctr"/>
          <a:lstStyle>
            <a:lvl1pPr algn="l">
              <a:defRPr sz="3150">
                <a:solidFill>
                  <a:schemeClr val="tx1">
                    <a:tint val="75000"/>
                  </a:schemeClr>
                </a:solidFill>
              </a:defRPr>
            </a:lvl1pPr>
          </a:lstStyle>
          <a:p>
            <a:pPr>
              <a:defRPr/>
            </a:pPr>
            <a:endParaRPr lang="en-US" altLang="zh-CN"/>
          </a:p>
        </p:txBody>
      </p:sp>
      <p:sp>
        <p:nvSpPr>
          <p:cNvPr id="5" name="Footer Placeholder 4">
            <a:extLst>
              <a:ext uri="{FF2B5EF4-FFF2-40B4-BE49-F238E27FC236}">
                <a16:creationId xmlns:a16="http://schemas.microsoft.com/office/drawing/2014/main" id="{EDC7D529-E5FD-13BE-6F58-91565EF2BF27}"/>
              </a:ext>
            </a:extLst>
          </p:cNvPr>
          <p:cNvSpPr>
            <a:spLocks noGrp="1"/>
          </p:cNvSpPr>
          <p:nvPr>
            <p:ph type="ftr" sz="quarter" idx="3"/>
          </p:nvPr>
        </p:nvSpPr>
        <p:spPr>
          <a:xfrm>
            <a:off x="10601325" y="33700428"/>
            <a:ext cx="10801350" cy="1935839"/>
          </a:xfrm>
          <a:prstGeom prst="rect">
            <a:avLst/>
          </a:prstGeom>
        </p:spPr>
        <p:txBody>
          <a:bodyPr vert="horz" lIns="91440" tIns="45720" rIns="91440" bIns="45720" rtlCol="0" anchor="ctr"/>
          <a:lstStyle>
            <a:lvl1pPr algn="ctr">
              <a:defRPr sz="3150">
                <a:solidFill>
                  <a:schemeClr val="tx1">
                    <a:tint val="75000"/>
                  </a:schemeClr>
                </a:solidFill>
              </a:defRPr>
            </a:lvl1pPr>
          </a:lstStyle>
          <a:p>
            <a:pPr>
              <a:defRPr/>
            </a:pPr>
            <a:endParaRPr lang="en-US" altLang="zh-CN"/>
          </a:p>
        </p:txBody>
      </p:sp>
      <p:sp>
        <p:nvSpPr>
          <p:cNvPr id="6" name="Slide Number Placeholder 5">
            <a:extLst>
              <a:ext uri="{FF2B5EF4-FFF2-40B4-BE49-F238E27FC236}">
                <a16:creationId xmlns:a16="http://schemas.microsoft.com/office/drawing/2014/main" id="{7FD0D7D2-D5C8-EEA4-91BF-44E4FA2E193A}"/>
              </a:ext>
            </a:extLst>
          </p:cNvPr>
          <p:cNvSpPr>
            <a:spLocks noGrp="1"/>
          </p:cNvSpPr>
          <p:nvPr>
            <p:ph type="sldNum" sz="quarter" idx="4"/>
          </p:nvPr>
        </p:nvSpPr>
        <p:spPr>
          <a:xfrm>
            <a:off x="22602825" y="33700428"/>
            <a:ext cx="7200900" cy="1935839"/>
          </a:xfrm>
          <a:prstGeom prst="rect">
            <a:avLst/>
          </a:prstGeom>
        </p:spPr>
        <p:txBody>
          <a:bodyPr vert="horz" lIns="91440" tIns="45720" rIns="91440" bIns="45720" rtlCol="0" anchor="ctr"/>
          <a:lstStyle>
            <a:lvl1pPr algn="r">
              <a:defRPr sz="3150">
                <a:solidFill>
                  <a:schemeClr val="tx1">
                    <a:tint val="75000"/>
                  </a:schemeClr>
                </a:solidFill>
              </a:defRPr>
            </a:lvl1pPr>
          </a:lstStyle>
          <a:p>
            <a:fld id="{99B2E749-6C7C-465B-A61C-951C49A85D32}" type="slidenum">
              <a:rPr lang="en-US" altLang="zh-CN" smtClean="0"/>
              <a:pPr/>
              <a:t>‹#›</a:t>
            </a:fld>
            <a:endParaRPr lang="en-US" altLang="zh-CN"/>
          </a:p>
        </p:txBody>
      </p:sp>
    </p:spTree>
    <p:extLst>
      <p:ext uri="{BB962C8B-B14F-4D97-AF65-F5344CB8AC3E}">
        <p14:creationId xmlns:p14="http://schemas.microsoft.com/office/powerpoint/2010/main" val="2783803302"/>
      </p:ext>
    </p:extLst>
  </p:cSld>
  <p:clrMap bg1="lt1" tx1="dk1" bg2="lt2" tx2="dk2" accent1="accent1" accent2="accent2" accent3="accent3" accent4="accent4" accent5="accent5" accent6="accent6" hlink="hlink" folHlink="folHlink"/>
  <p:sldLayoutIdLst>
    <p:sldLayoutId id="2147483878" r:id="rId1"/>
    <p:sldLayoutId id="2147483879" r:id="rId2"/>
    <p:sldLayoutId id="2147483880" r:id="rId3"/>
    <p:sldLayoutId id="2147483881" r:id="rId4"/>
    <p:sldLayoutId id="2147483882" r:id="rId5"/>
    <p:sldLayoutId id="2147483883" r:id="rId6"/>
    <p:sldLayoutId id="2147483884" r:id="rId7"/>
    <p:sldLayoutId id="2147483885" r:id="rId8"/>
    <p:sldLayoutId id="2147483886" r:id="rId9"/>
    <p:sldLayoutId id="2147483887" r:id="rId10"/>
    <p:sldLayoutId id="2147483888" r:id="rId11"/>
  </p:sldLayoutIdLst>
  <p:txStyles>
    <p:titleStyle>
      <a:lvl1pPr algn="l" defTabSz="2400300" rtl="0" eaLnBrk="1" latinLnBrk="0" hangingPunct="1">
        <a:lnSpc>
          <a:spcPct val="90000"/>
        </a:lnSpc>
        <a:spcBef>
          <a:spcPct val="0"/>
        </a:spcBef>
        <a:buNone/>
        <a:defRPr sz="11550" kern="1200">
          <a:solidFill>
            <a:schemeClr val="tx1"/>
          </a:solidFill>
          <a:latin typeface="+mj-lt"/>
          <a:ea typeface="+mj-ea"/>
          <a:cs typeface="+mj-cs"/>
        </a:defRPr>
      </a:lvl1pPr>
    </p:titleStyle>
    <p:bodyStyle>
      <a:lvl1pPr marL="600075" indent="-600075" algn="l" defTabSz="2400300" rtl="0" eaLnBrk="1" latinLnBrk="0" hangingPunct="1">
        <a:lnSpc>
          <a:spcPct val="90000"/>
        </a:lnSpc>
        <a:spcBef>
          <a:spcPts val="2625"/>
        </a:spcBef>
        <a:buFont typeface="Arial" panose="020B0604020202020204" pitchFamily="34" charset="0"/>
        <a:buChar char="•"/>
        <a:defRPr sz="7350" kern="1200">
          <a:solidFill>
            <a:schemeClr val="tx1"/>
          </a:solidFill>
          <a:latin typeface="+mn-lt"/>
          <a:ea typeface="+mn-ea"/>
          <a:cs typeface="+mn-cs"/>
        </a:defRPr>
      </a:lvl1pPr>
      <a:lvl2pPr marL="1800225" indent="-600075" algn="l" defTabSz="2400300" rtl="0" eaLnBrk="1" latinLnBrk="0" hangingPunct="1">
        <a:lnSpc>
          <a:spcPct val="90000"/>
        </a:lnSpc>
        <a:spcBef>
          <a:spcPts val="1313"/>
        </a:spcBef>
        <a:buFont typeface="Arial" panose="020B0604020202020204" pitchFamily="34" charset="0"/>
        <a:buChar char="•"/>
        <a:defRPr sz="6300" kern="1200">
          <a:solidFill>
            <a:schemeClr val="tx1"/>
          </a:solidFill>
          <a:latin typeface="+mn-lt"/>
          <a:ea typeface="+mn-ea"/>
          <a:cs typeface="+mn-cs"/>
        </a:defRPr>
      </a:lvl2pPr>
      <a:lvl3pPr marL="3000375" indent="-600075" algn="l" defTabSz="2400300" rtl="0" eaLnBrk="1" latinLnBrk="0" hangingPunct="1">
        <a:lnSpc>
          <a:spcPct val="90000"/>
        </a:lnSpc>
        <a:spcBef>
          <a:spcPts val="1313"/>
        </a:spcBef>
        <a:buFont typeface="Arial" panose="020B0604020202020204" pitchFamily="34" charset="0"/>
        <a:buChar char="•"/>
        <a:defRPr sz="5250" kern="1200">
          <a:solidFill>
            <a:schemeClr val="tx1"/>
          </a:solidFill>
          <a:latin typeface="+mn-lt"/>
          <a:ea typeface="+mn-ea"/>
          <a:cs typeface="+mn-cs"/>
        </a:defRPr>
      </a:lvl3pPr>
      <a:lvl4pPr marL="4200525" indent="-600075" algn="l" defTabSz="2400300" rtl="0" eaLnBrk="1" latinLnBrk="0" hangingPunct="1">
        <a:lnSpc>
          <a:spcPct val="90000"/>
        </a:lnSpc>
        <a:spcBef>
          <a:spcPts val="1313"/>
        </a:spcBef>
        <a:buFont typeface="Arial" panose="020B0604020202020204" pitchFamily="34" charset="0"/>
        <a:buChar char="•"/>
        <a:defRPr sz="4725" kern="1200">
          <a:solidFill>
            <a:schemeClr val="tx1"/>
          </a:solidFill>
          <a:latin typeface="+mn-lt"/>
          <a:ea typeface="+mn-ea"/>
          <a:cs typeface="+mn-cs"/>
        </a:defRPr>
      </a:lvl4pPr>
      <a:lvl5pPr marL="5400675" indent="-600075" algn="l" defTabSz="2400300" rtl="0" eaLnBrk="1" latinLnBrk="0" hangingPunct="1">
        <a:lnSpc>
          <a:spcPct val="90000"/>
        </a:lnSpc>
        <a:spcBef>
          <a:spcPts val="1313"/>
        </a:spcBef>
        <a:buFont typeface="Arial" panose="020B0604020202020204" pitchFamily="34" charset="0"/>
        <a:buChar char="•"/>
        <a:defRPr sz="4725" kern="1200">
          <a:solidFill>
            <a:schemeClr val="tx1"/>
          </a:solidFill>
          <a:latin typeface="+mn-lt"/>
          <a:ea typeface="+mn-ea"/>
          <a:cs typeface="+mn-cs"/>
        </a:defRPr>
      </a:lvl5pPr>
      <a:lvl6pPr marL="6600825" indent="-600075" algn="l" defTabSz="2400300" rtl="0" eaLnBrk="1" latinLnBrk="0" hangingPunct="1">
        <a:lnSpc>
          <a:spcPct val="90000"/>
        </a:lnSpc>
        <a:spcBef>
          <a:spcPts val="1313"/>
        </a:spcBef>
        <a:buFont typeface="Arial" panose="020B0604020202020204" pitchFamily="34" charset="0"/>
        <a:buChar char="•"/>
        <a:defRPr sz="4725" kern="1200">
          <a:solidFill>
            <a:schemeClr val="tx1"/>
          </a:solidFill>
          <a:latin typeface="+mn-lt"/>
          <a:ea typeface="+mn-ea"/>
          <a:cs typeface="+mn-cs"/>
        </a:defRPr>
      </a:lvl6pPr>
      <a:lvl7pPr marL="7800975" indent="-600075" algn="l" defTabSz="2400300" rtl="0" eaLnBrk="1" latinLnBrk="0" hangingPunct="1">
        <a:lnSpc>
          <a:spcPct val="90000"/>
        </a:lnSpc>
        <a:spcBef>
          <a:spcPts val="1313"/>
        </a:spcBef>
        <a:buFont typeface="Arial" panose="020B0604020202020204" pitchFamily="34" charset="0"/>
        <a:buChar char="•"/>
        <a:defRPr sz="4725" kern="1200">
          <a:solidFill>
            <a:schemeClr val="tx1"/>
          </a:solidFill>
          <a:latin typeface="+mn-lt"/>
          <a:ea typeface="+mn-ea"/>
          <a:cs typeface="+mn-cs"/>
        </a:defRPr>
      </a:lvl7pPr>
      <a:lvl8pPr marL="9001125" indent="-600075" algn="l" defTabSz="2400300" rtl="0" eaLnBrk="1" latinLnBrk="0" hangingPunct="1">
        <a:lnSpc>
          <a:spcPct val="90000"/>
        </a:lnSpc>
        <a:spcBef>
          <a:spcPts val="1313"/>
        </a:spcBef>
        <a:buFont typeface="Arial" panose="020B0604020202020204" pitchFamily="34" charset="0"/>
        <a:buChar char="•"/>
        <a:defRPr sz="4725" kern="1200">
          <a:solidFill>
            <a:schemeClr val="tx1"/>
          </a:solidFill>
          <a:latin typeface="+mn-lt"/>
          <a:ea typeface="+mn-ea"/>
          <a:cs typeface="+mn-cs"/>
        </a:defRPr>
      </a:lvl8pPr>
      <a:lvl9pPr marL="10201275" indent="-600075" algn="l" defTabSz="2400300" rtl="0" eaLnBrk="1" latinLnBrk="0" hangingPunct="1">
        <a:lnSpc>
          <a:spcPct val="90000"/>
        </a:lnSpc>
        <a:spcBef>
          <a:spcPts val="1313"/>
        </a:spcBef>
        <a:buFont typeface="Arial" panose="020B0604020202020204" pitchFamily="34" charset="0"/>
        <a:buChar char="•"/>
        <a:defRPr sz="4725" kern="1200">
          <a:solidFill>
            <a:schemeClr val="tx1"/>
          </a:solidFill>
          <a:latin typeface="+mn-lt"/>
          <a:ea typeface="+mn-ea"/>
          <a:cs typeface="+mn-cs"/>
        </a:defRPr>
      </a:lvl9pPr>
    </p:bodyStyle>
    <p:otherStyle>
      <a:defPPr>
        <a:defRPr lang="en-US"/>
      </a:defPPr>
      <a:lvl1pPr marL="0" algn="l" defTabSz="2400300" rtl="0" eaLnBrk="1" latinLnBrk="0" hangingPunct="1">
        <a:defRPr sz="4725" kern="1200">
          <a:solidFill>
            <a:schemeClr val="tx1"/>
          </a:solidFill>
          <a:latin typeface="+mn-lt"/>
          <a:ea typeface="+mn-ea"/>
          <a:cs typeface="+mn-cs"/>
        </a:defRPr>
      </a:lvl1pPr>
      <a:lvl2pPr marL="1200150" algn="l" defTabSz="2400300" rtl="0" eaLnBrk="1" latinLnBrk="0" hangingPunct="1">
        <a:defRPr sz="4725" kern="1200">
          <a:solidFill>
            <a:schemeClr val="tx1"/>
          </a:solidFill>
          <a:latin typeface="+mn-lt"/>
          <a:ea typeface="+mn-ea"/>
          <a:cs typeface="+mn-cs"/>
        </a:defRPr>
      </a:lvl2pPr>
      <a:lvl3pPr marL="2400300" algn="l" defTabSz="2400300" rtl="0" eaLnBrk="1" latinLnBrk="0" hangingPunct="1">
        <a:defRPr sz="4725" kern="1200">
          <a:solidFill>
            <a:schemeClr val="tx1"/>
          </a:solidFill>
          <a:latin typeface="+mn-lt"/>
          <a:ea typeface="+mn-ea"/>
          <a:cs typeface="+mn-cs"/>
        </a:defRPr>
      </a:lvl3pPr>
      <a:lvl4pPr marL="3600450" algn="l" defTabSz="2400300" rtl="0" eaLnBrk="1" latinLnBrk="0" hangingPunct="1">
        <a:defRPr sz="4725" kern="1200">
          <a:solidFill>
            <a:schemeClr val="tx1"/>
          </a:solidFill>
          <a:latin typeface="+mn-lt"/>
          <a:ea typeface="+mn-ea"/>
          <a:cs typeface="+mn-cs"/>
        </a:defRPr>
      </a:lvl4pPr>
      <a:lvl5pPr marL="4800600" algn="l" defTabSz="2400300" rtl="0" eaLnBrk="1" latinLnBrk="0" hangingPunct="1">
        <a:defRPr sz="4725" kern="1200">
          <a:solidFill>
            <a:schemeClr val="tx1"/>
          </a:solidFill>
          <a:latin typeface="+mn-lt"/>
          <a:ea typeface="+mn-ea"/>
          <a:cs typeface="+mn-cs"/>
        </a:defRPr>
      </a:lvl5pPr>
      <a:lvl6pPr marL="6000750" algn="l" defTabSz="2400300" rtl="0" eaLnBrk="1" latinLnBrk="0" hangingPunct="1">
        <a:defRPr sz="4725" kern="1200">
          <a:solidFill>
            <a:schemeClr val="tx1"/>
          </a:solidFill>
          <a:latin typeface="+mn-lt"/>
          <a:ea typeface="+mn-ea"/>
          <a:cs typeface="+mn-cs"/>
        </a:defRPr>
      </a:lvl6pPr>
      <a:lvl7pPr marL="7200900" algn="l" defTabSz="2400300" rtl="0" eaLnBrk="1" latinLnBrk="0" hangingPunct="1">
        <a:defRPr sz="4725" kern="1200">
          <a:solidFill>
            <a:schemeClr val="tx1"/>
          </a:solidFill>
          <a:latin typeface="+mn-lt"/>
          <a:ea typeface="+mn-ea"/>
          <a:cs typeface="+mn-cs"/>
        </a:defRPr>
      </a:lvl7pPr>
      <a:lvl8pPr marL="8401050" algn="l" defTabSz="2400300" rtl="0" eaLnBrk="1" latinLnBrk="0" hangingPunct="1">
        <a:defRPr sz="4725" kern="1200">
          <a:solidFill>
            <a:schemeClr val="tx1"/>
          </a:solidFill>
          <a:latin typeface="+mn-lt"/>
          <a:ea typeface="+mn-ea"/>
          <a:cs typeface="+mn-cs"/>
        </a:defRPr>
      </a:lvl8pPr>
      <a:lvl9pPr marL="9601200" algn="l" defTabSz="2400300" rtl="0" eaLnBrk="1" latinLnBrk="0" hangingPunct="1">
        <a:defRPr sz="47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5.jp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image" Target="../media/image1.png"/><Relationship Id="rId16" Type="http://schemas.openxmlformats.org/officeDocument/2006/relationships/image" Target="../media/image14.png"/><Relationship Id="rId1" Type="http://schemas.openxmlformats.org/officeDocument/2006/relationships/slideLayout" Target="../slideLayouts/slideLayout7.xml"/><Relationship Id="rId6" Type="http://schemas.microsoft.com/office/2007/relationships/hdphoto" Target="../media/hdphoto1.wdp"/><Relationship Id="rId11" Type="http://schemas.openxmlformats.org/officeDocument/2006/relationships/image" Target="../media/image9.png"/><Relationship Id="rId5" Type="http://schemas.openxmlformats.org/officeDocument/2006/relationships/image" Target="../media/image4.png"/><Relationship Id="rId15" Type="http://schemas.openxmlformats.org/officeDocument/2006/relationships/image" Target="../media/image13.png"/><Relationship Id="rId10" Type="http://schemas.openxmlformats.org/officeDocument/2006/relationships/image" Target="../media/image8.jpeg"/><Relationship Id="rId4" Type="http://schemas.openxmlformats.org/officeDocument/2006/relationships/image" Target="../media/image3.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a:extLst>
              <a:ext uri="{FF2B5EF4-FFF2-40B4-BE49-F238E27FC236}">
                <a16:creationId xmlns:a16="http://schemas.microsoft.com/office/drawing/2014/main" id="{EF76E770-5D0E-2139-C0DA-8CD410A9AB12}"/>
              </a:ext>
            </a:extLst>
          </p:cNvPr>
          <p:cNvSpPr txBox="1"/>
          <p:nvPr/>
        </p:nvSpPr>
        <p:spPr>
          <a:xfrm>
            <a:off x="226185" y="5341402"/>
            <a:ext cx="6104428" cy="938719"/>
          </a:xfrm>
          <a:prstGeom prst="rect">
            <a:avLst/>
          </a:prstGeom>
          <a:noFill/>
        </p:spPr>
        <p:txBody>
          <a:bodyPr wrap="none" rtlCol="0">
            <a:spAutoFit/>
          </a:bodyPr>
          <a:lstStyle/>
          <a:p>
            <a:r>
              <a:rPr lang="en-IN" sz="5500" dirty="0"/>
              <a:t>Insert your text Here</a:t>
            </a:r>
          </a:p>
        </p:txBody>
      </p:sp>
      <p:sp>
        <p:nvSpPr>
          <p:cNvPr id="24" name="TextBox 23">
            <a:extLst>
              <a:ext uri="{FF2B5EF4-FFF2-40B4-BE49-F238E27FC236}">
                <a16:creationId xmlns:a16="http://schemas.microsoft.com/office/drawing/2014/main" id="{230414B0-D3BD-17EC-53D9-23D7F68E17C3}"/>
              </a:ext>
            </a:extLst>
          </p:cNvPr>
          <p:cNvSpPr txBox="1"/>
          <p:nvPr/>
        </p:nvSpPr>
        <p:spPr>
          <a:xfrm>
            <a:off x="348508" y="19230032"/>
            <a:ext cx="6104428" cy="938719"/>
          </a:xfrm>
          <a:prstGeom prst="rect">
            <a:avLst/>
          </a:prstGeom>
          <a:noFill/>
        </p:spPr>
        <p:txBody>
          <a:bodyPr wrap="none" rtlCol="0">
            <a:spAutoFit/>
          </a:bodyPr>
          <a:lstStyle/>
          <a:p>
            <a:r>
              <a:rPr lang="en-IN" sz="5500" dirty="0"/>
              <a:t>Insert your text Here</a:t>
            </a:r>
          </a:p>
        </p:txBody>
      </p:sp>
      <p:sp>
        <p:nvSpPr>
          <p:cNvPr id="26" name="TextBox 25">
            <a:extLst>
              <a:ext uri="{FF2B5EF4-FFF2-40B4-BE49-F238E27FC236}">
                <a16:creationId xmlns:a16="http://schemas.microsoft.com/office/drawing/2014/main" id="{574C18CB-4DC5-8CB0-1347-EAA58038E24A}"/>
              </a:ext>
            </a:extLst>
          </p:cNvPr>
          <p:cNvSpPr txBox="1"/>
          <p:nvPr/>
        </p:nvSpPr>
        <p:spPr>
          <a:xfrm>
            <a:off x="11148182" y="5341402"/>
            <a:ext cx="6104428" cy="938719"/>
          </a:xfrm>
          <a:prstGeom prst="rect">
            <a:avLst/>
          </a:prstGeom>
          <a:noFill/>
        </p:spPr>
        <p:txBody>
          <a:bodyPr wrap="none" rtlCol="0">
            <a:spAutoFit/>
          </a:bodyPr>
          <a:lstStyle/>
          <a:p>
            <a:r>
              <a:rPr lang="en-IN" sz="5500" dirty="0"/>
              <a:t>Insert your text Here</a:t>
            </a:r>
          </a:p>
        </p:txBody>
      </p:sp>
      <p:sp>
        <p:nvSpPr>
          <p:cNvPr id="28" name="TextBox 27">
            <a:extLst>
              <a:ext uri="{FF2B5EF4-FFF2-40B4-BE49-F238E27FC236}">
                <a16:creationId xmlns:a16="http://schemas.microsoft.com/office/drawing/2014/main" id="{5909496C-6BB1-7E9C-7EE6-4AB8CB0E9AA0}"/>
              </a:ext>
            </a:extLst>
          </p:cNvPr>
          <p:cNvSpPr txBox="1"/>
          <p:nvPr/>
        </p:nvSpPr>
        <p:spPr>
          <a:xfrm>
            <a:off x="21488398" y="5341402"/>
            <a:ext cx="6104428" cy="938719"/>
          </a:xfrm>
          <a:prstGeom prst="rect">
            <a:avLst/>
          </a:prstGeom>
          <a:noFill/>
        </p:spPr>
        <p:txBody>
          <a:bodyPr wrap="none" rtlCol="0">
            <a:spAutoFit/>
          </a:bodyPr>
          <a:lstStyle/>
          <a:p>
            <a:r>
              <a:rPr lang="en-IN" sz="5500" dirty="0"/>
              <a:t>Insert your text Here</a:t>
            </a:r>
          </a:p>
        </p:txBody>
      </p:sp>
      <p:sp>
        <p:nvSpPr>
          <p:cNvPr id="30" name="TextBox 29">
            <a:extLst>
              <a:ext uri="{FF2B5EF4-FFF2-40B4-BE49-F238E27FC236}">
                <a16:creationId xmlns:a16="http://schemas.microsoft.com/office/drawing/2014/main" id="{4F64F2CD-6919-0659-0452-9C53AB1D7206}"/>
              </a:ext>
            </a:extLst>
          </p:cNvPr>
          <p:cNvSpPr txBox="1"/>
          <p:nvPr/>
        </p:nvSpPr>
        <p:spPr>
          <a:xfrm>
            <a:off x="11125200" y="25647650"/>
            <a:ext cx="6104428" cy="938719"/>
          </a:xfrm>
          <a:prstGeom prst="rect">
            <a:avLst/>
          </a:prstGeom>
          <a:noFill/>
        </p:spPr>
        <p:txBody>
          <a:bodyPr wrap="none" rtlCol="0">
            <a:spAutoFit/>
          </a:bodyPr>
          <a:lstStyle/>
          <a:p>
            <a:r>
              <a:rPr lang="en-IN" sz="5500" dirty="0"/>
              <a:t>Insert your text Here</a:t>
            </a:r>
          </a:p>
        </p:txBody>
      </p:sp>
      <p:grpSp>
        <p:nvGrpSpPr>
          <p:cNvPr id="33" name="Group 32">
            <a:extLst>
              <a:ext uri="{FF2B5EF4-FFF2-40B4-BE49-F238E27FC236}">
                <a16:creationId xmlns:a16="http://schemas.microsoft.com/office/drawing/2014/main" id="{28DD590F-761F-34F1-DE44-8F578D98F820}"/>
              </a:ext>
            </a:extLst>
          </p:cNvPr>
          <p:cNvGrpSpPr/>
          <p:nvPr/>
        </p:nvGrpSpPr>
        <p:grpSpPr>
          <a:xfrm>
            <a:off x="0" y="-2634"/>
            <a:ext cx="32004000" cy="36360098"/>
            <a:chOff x="0" y="1"/>
            <a:chExt cx="32004000" cy="36360098"/>
          </a:xfrm>
        </p:grpSpPr>
        <p:sp>
          <p:nvSpPr>
            <p:cNvPr id="12" name="Rectangle 11">
              <a:extLst>
                <a:ext uri="{FF2B5EF4-FFF2-40B4-BE49-F238E27FC236}">
                  <a16:creationId xmlns:a16="http://schemas.microsoft.com/office/drawing/2014/main" id="{FD4A362A-FBD5-E7E4-F5BF-7C1838844648}"/>
                </a:ext>
              </a:extLst>
            </p:cNvPr>
            <p:cNvSpPr/>
            <p:nvPr/>
          </p:nvSpPr>
          <p:spPr>
            <a:xfrm>
              <a:off x="0" y="2842026"/>
              <a:ext cx="32004000" cy="33518073"/>
            </a:xfrm>
            <a:prstGeom prst="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3600" dirty="0"/>
            </a:p>
          </p:txBody>
        </p:sp>
        <p:sp>
          <p:nvSpPr>
            <p:cNvPr id="7" name="Rectangle 6">
              <a:extLst>
                <a:ext uri="{FF2B5EF4-FFF2-40B4-BE49-F238E27FC236}">
                  <a16:creationId xmlns:a16="http://schemas.microsoft.com/office/drawing/2014/main" id="{FA4C99A5-2D2A-0664-FDD2-FFD52F55F8C4}"/>
                </a:ext>
              </a:extLst>
            </p:cNvPr>
            <p:cNvSpPr/>
            <p:nvPr/>
          </p:nvSpPr>
          <p:spPr>
            <a:xfrm>
              <a:off x="0" y="1"/>
              <a:ext cx="32004000" cy="2842026"/>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Box 16">
              <a:extLst>
                <a:ext uri="{FF2B5EF4-FFF2-40B4-BE49-F238E27FC236}">
                  <a16:creationId xmlns:a16="http://schemas.microsoft.com/office/drawing/2014/main" id="{6A33F464-D1AA-71BD-E8E8-9E623AA4F989}"/>
                </a:ext>
              </a:extLst>
            </p:cNvPr>
            <p:cNvSpPr txBox="1">
              <a:spLocks noChangeArrowheads="1"/>
            </p:cNvSpPr>
            <p:nvPr/>
          </p:nvSpPr>
          <p:spPr bwMode="auto">
            <a:xfrm>
              <a:off x="9889239" y="208725"/>
              <a:ext cx="11229899" cy="25518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58279" tIns="29145" rIns="58279" bIns="29145">
              <a:spAutoFit/>
            </a:bodyPr>
            <a:lstStyle>
              <a:lvl1pPr defTabSz="5016500" eaLnBrk="0" hangingPunct="0">
                <a:defRPr sz="4000" b="1" baseline="-25000">
                  <a:solidFill>
                    <a:schemeClr val="tx1"/>
                  </a:solidFill>
                  <a:latin typeface="Arial" pitchFamily="34" charset="0"/>
                  <a:ea typeface="MS PGothic" pitchFamily="34" charset="-128"/>
                </a:defRPr>
              </a:lvl1pPr>
              <a:lvl2pPr marL="742950" indent="-285750" defTabSz="5016500" eaLnBrk="0" hangingPunct="0">
                <a:defRPr sz="4000" b="1" baseline="-25000">
                  <a:solidFill>
                    <a:schemeClr val="tx1"/>
                  </a:solidFill>
                  <a:latin typeface="Arial" pitchFamily="34" charset="0"/>
                  <a:ea typeface="MS PGothic" pitchFamily="34" charset="-128"/>
                </a:defRPr>
              </a:lvl2pPr>
              <a:lvl3pPr marL="1143000" indent="-228600" defTabSz="5016500" eaLnBrk="0" hangingPunct="0">
                <a:defRPr sz="4000" b="1" baseline="-25000">
                  <a:solidFill>
                    <a:schemeClr val="tx1"/>
                  </a:solidFill>
                  <a:latin typeface="Arial" pitchFamily="34" charset="0"/>
                  <a:ea typeface="MS PGothic" pitchFamily="34" charset="-128"/>
                </a:defRPr>
              </a:lvl3pPr>
              <a:lvl4pPr marL="1600200" indent="-228600" defTabSz="5016500" eaLnBrk="0" hangingPunct="0">
                <a:defRPr sz="4000" b="1" baseline="-25000">
                  <a:solidFill>
                    <a:schemeClr val="tx1"/>
                  </a:solidFill>
                  <a:latin typeface="Arial" pitchFamily="34" charset="0"/>
                  <a:ea typeface="MS PGothic" pitchFamily="34" charset="-128"/>
                </a:defRPr>
              </a:lvl4pPr>
              <a:lvl5pPr marL="2057400" indent="-228600" defTabSz="5016500" eaLnBrk="0" hangingPunct="0">
                <a:defRPr sz="4000" b="1" baseline="-25000">
                  <a:solidFill>
                    <a:schemeClr val="tx1"/>
                  </a:solidFill>
                  <a:latin typeface="Arial" pitchFamily="34" charset="0"/>
                  <a:ea typeface="MS PGothic" pitchFamily="34" charset="-128"/>
                </a:defRPr>
              </a:lvl5pPr>
              <a:lvl6pPr marL="25146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6pPr>
              <a:lvl7pPr marL="29718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7pPr>
              <a:lvl8pPr marL="34290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8pPr>
              <a:lvl9pPr marL="38862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9pPr>
            </a:lstStyle>
            <a:p>
              <a:pPr algn="ctr" eaLnBrk="1" hangingPunct="1"/>
              <a:r>
                <a:rPr lang="en-US" altLang="zh-CN" sz="5400" baseline="0" dirty="0">
                  <a:latin typeface="Poppins" panose="00000500000000000000" pitchFamily="2" charset="0"/>
                  <a:ea typeface="SimSun" pitchFamily="2" charset="-122"/>
                  <a:cs typeface="Poppins" panose="00000500000000000000" pitchFamily="2" charset="0"/>
                </a:rPr>
                <a:t>Realizing 5G ORAN with USRP N321: A Software – Defined</a:t>
              </a:r>
            </a:p>
            <a:p>
              <a:pPr algn="ctr" eaLnBrk="1" hangingPunct="1"/>
              <a:r>
                <a:rPr lang="en-US" altLang="zh-CN" sz="5400" baseline="0" dirty="0">
                  <a:latin typeface="Poppins" panose="00000500000000000000" pitchFamily="2" charset="0"/>
                  <a:ea typeface="SimSun" pitchFamily="2" charset="-122"/>
                  <a:cs typeface="Poppins" panose="00000500000000000000" pitchFamily="2" charset="0"/>
                </a:rPr>
                <a:t>Radio Approach</a:t>
              </a:r>
            </a:p>
          </p:txBody>
        </p:sp>
        <p:sp>
          <p:nvSpPr>
            <p:cNvPr id="6" name="Text Box 18">
              <a:extLst>
                <a:ext uri="{FF2B5EF4-FFF2-40B4-BE49-F238E27FC236}">
                  <a16:creationId xmlns:a16="http://schemas.microsoft.com/office/drawing/2014/main" id="{2B204EB5-8496-83FD-C136-E3683E982639}"/>
                </a:ext>
              </a:extLst>
            </p:cNvPr>
            <p:cNvSpPr txBox="1">
              <a:spLocks noChangeArrowheads="1"/>
            </p:cNvSpPr>
            <p:nvPr/>
          </p:nvSpPr>
          <p:spPr bwMode="auto">
            <a:xfrm>
              <a:off x="2196036" y="3873287"/>
              <a:ext cx="27241501" cy="532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58279" tIns="29145" rIns="58279" bIns="29145">
              <a:spAutoFit/>
            </a:bodyPr>
            <a:lstStyle>
              <a:lvl1pPr defTabSz="5016500" eaLnBrk="0" hangingPunct="0">
                <a:defRPr sz="4000" b="1" baseline="-25000">
                  <a:solidFill>
                    <a:schemeClr val="tx1"/>
                  </a:solidFill>
                  <a:latin typeface="Arial" pitchFamily="34" charset="0"/>
                  <a:ea typeface="MS PGothic" pitchFamily="34" charset="-128"/>
                </a:defRPr>
              </a:lvl1pPr>
              <a:lvl2pPr marL="742950" indent="-285750" defTabSz="5016500" eaLnBrk="0" hangingPunct="0">
                <a:defRPr sz="4000" b="1" baseline="-25000">
                  <a:solidFill>
                    <a:schemeClr val="tx1"/>
                  </a:solidFill>
                  <a:latin typeface="Arial" pitchFamily="34" charset="0"/>
                  <a:ea typeface="MS PGothic" pitchFamily="34" charset="-128"/>
                </a:defRPr>
              </a:lvl2pPr>
              <a:lvl3pPr marL="1143000" indent="-228600" defTabSz="5016500" eaLnBrk="0" hangingPunct="0">
                <a:defRPr sz="4000" b="1" baseline="-25000">
                  <a:solidFill>
                    <a:schemeClr val="tx1"/>
                  </a:solidFill>
                  <a:latin typeface="Arial" pitchFamily="34" charset="0"/>
                  <a:ea typeface="MS PGothic" pitchFamily="34" charset="-128"/>
                </a:defRPr>
              </a:lvl3pPr>
              <a:lvl4pPr marL="1600200" indent="-228600" defTabSz="5016500" eaLnBrk="0" hangingPunct="0">
                <a:defRPr sz="4000" b="1" baseline="-25000">
                  <a:solidFill>
                    <a:schemeClr val="tx1"/>
                  </a:solidFill>
                  <a:latin typeface="Arial" pitchFamily="34" charset="0"/>
                  <a:ea typeface="MS PGothic" pitchFamily="34" charset="-128"/>
                </a:defRPr>
              </a:lvl4pPr>
              <a:lvl5pPr marL="2057400" indent="-228600" defTabSz="5016500" eaLnBrk="0" hangingPunct="0">
                <a:defRPr sz="4000" b="1" baseline="-25000">
                  <a:solidFill>
                    <a:schemeClr val="tx1"/>
                  </a:solidFill>
                  <a:latin typeface="Arial" pitchFamily="34" charset="0"/>
                  <a:ea typeface="MS PGothic" pitchFamily="34" charset="-128"/>
                </a:defRPr>
              </a:lvl5pPr>
              <a:lvl6pPr marL="25146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6pPr>
              <a:lvl7pPr marL="29718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7pPr>
              <a:lvl8pPr marL="34290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8pPr>
              <a:lvl9pPr marL="3886200" indent="-228600" defTabSz="5016500" eaLnBrk="0" fontAlgn="base" hangingPunct="0">
                <a:spcBef>
                  <a:spcPct val="0"/>
                </a:spcBef>
                <a:spcAft>
                  <a:spcPct val="0"/>
                </a:spcAft>
                <a:defRPr sz="4000" b="1" baseline="-25000">
                  <a:solidFill>
                    <a:schemeClr val="tx1"/>
                  </a:solidFill>
                  <a:latin typeface="Arial" pitchFamily="34" charset="0"/>
                  <a:ea typeface="MS PGothic" pitchFamily="34" charset="-128"/>
                </a:defRPr>
              </a:lvl9pPr>
            </a:lstStyle>
            <a:p>
              <a:pPr algn="ctr" eaLnBrk="1" hangingPunct="1">
                <a:lnSpc>
                  <a:spcPct val="60000"/>
                </a:lnSpc>
                <a:spcBef>
                  <a:spcPct val="50000"/>
                </a:spcBef>
              </a:pPr>
              <a:r>
                <a:rPr lang="en-US" altLang="zh-CN" sz="4500" baseline="0" dirty="0">
                  <a:latin typeface="Poppins" panose="00000500000000000000" pitchFamily="2" charset="0"/>
                  <a:ea typeface="SimSun" pitchFamily="2" charset="-122"/>
                  <a:cs typeface="Poppins" panose="00000500000000000000" pitchFamily="2" charset="0"/>
                </a:rPr>
                <a:t>Supervisor : Dr. T Nagarjuna</a:t>
              </a:r>
            </a:p>
          </p:txBody>
        </p:sp>
        <p:pic>
          <p:nvPicPr>
            <p:cNvPr id="9" name="Picture 8">
              <a:extLst>
                <a:ext uri="{FF2B5EF4-FFF2-40B4-BE49-F238E27FC236}">
                  <a16:creationId xmlns:a16="http://schemas.microsoft.com/office/drawing/2014/main" id="{CB6A3E1D-AD94-7507-6722-766540D985C6}"/>
                </a:ext>
              </a:extLst>
            </p:cNvPr>
            <p:cNvPicPr>
              <a:picLocks noChangeAspect="1"/>
            </p:cNvPicPr>
            <p:nvPr/>
          </p:nvPicPr>
          <p:blipFill>
            <a:blip r:embed="rId2"/>
            <a:stretch>
              <a:fillRect/>
            </a:stretch>
          </p:blipFill>
          <p:spPr>
            <a:xfrm>
              <a:off x="200785" y="513691"/>
              <a:ext cx="4169868" cy="1845973"/>
            </a:xfrm>
            <a:prstGeom prst="rect">
              <a:avLst/>
            </a:prstGeom>
          </p:spPr>
        </p:pic>
        <p:sp>
          <p:nvSpPr>
            <p:cNvPr id="14" name="Rectangle: Rounded Corners 13">
              <a:extLst>
                <a:ext uri="{FF2B5EF4-FFF2-40B4-BE49-F238E27FC236}">
                  <a16:creationId xmlns:a16="http://schemas.microsoft.com/office/drawing/2014/main" id="{0F391B89-288B-55E3-59B4-96DD91436B8B}"/>
                </a:ext>
              </a:extLst>
            </p:cNvPr>
            <p:cNvSpPr/>
            <p:nvPr/>
          </p:nvSpPr>
          <p:spPr>
            <a:xfrm>
              <a:off x="200785" y="4489851"/>
              <a:ext cx="10391013" cy="13154693"/>
            </a:xfrm>
            <a:prstGeom prst="roundRect">
              <a:avLst>
                <a:gd name="adj" fmla="val 249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id="{F0006A55-82E5-5FDD-4A12-734471761870}"/>
                </a:ext>
              </a:extLst>
            </p:cNvPr>
            <p:cNvSpPr/>
            <p:nvPr/>
          </p:nvSpPr>
          <p:spPr>
            <a:xfrm>
              <a:off x="200785" y="17951449"/>
              <a:ext cx="10391013" cy="18088307"/>
            </a:xfrm>
            <a:prstGeom prst="roundRect">
              <a:avLst>
                <a:gd name="adj" fmla="val 249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74C8347B-1787-16B7-F344-B2442882627C}"/>
                </a:ext>
              </a:extLst>
            </p:cNvPr>
            <p:cNvSpPr/>
            <p:nvPr/>
          </p:nvSpPr>
          <p:spPr>
            <a:xfrm>
              <a:off x="10896600" y="4639936"/>
              <a:ext cx="9857616" cy="19744114"/>
            </a:xfrm>
            <a:prstGeom prst="roundRect">
              <a:avLst>
                <a:gd name="adj" fmla="val 249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Rounded Corners 16">
              <a:extLst>
                <a:ext uri="{FF2B5EF4-FFF2-40B4-BE49-F238E27FC236}">
                  <a16:creationId xmlns:a16="http://schemas.microsoft.com/office/drawing/2014/main" id="{84844E32-52C4-C98F-4E3C-FF1609C7EBC7}"/>
                </a:ext>
              </a:extLst>
            </p:cNvPr>
            <p:cNvSpPr/>
            <p:nvPr/>
          </p:nvSpPr>
          <p:spPr>
            <a:xfrm>
              <a:off x="20935547" y="4687525"/>
              <a:ext cx="10515597" cy="10583543"/>
            </a:xfrm>
            <a:prstGeom prst="roundRect">
              <a:avLst>
                <a:gd name="adj" fmla="val 249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51C7DBA8-B523-3CEF-F0A0-D21A8317C1B8}"/>
                </a:ext>
              </a:extLst>
            </p:cNvPr>
            <p:cNvSpPr/>
            <p:nvPr/>
          </p:nvSpPr>
          <p:spPr>
            <a:xfrm>
              <a:off x="10896600" y="31074838"/>
              <a:ext cx="20678015" cy="4964917"/>
            </a:xfrm>
            <a:prstGeom prst="roundRect">
              <a:avLst>
                <a:gd name="adj" fmla="val 249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56456D07-662D-81A0-41A8-A827A4F743A7}"/>
                </a:ext>
              </a:extLst>
            </p:cNvPr>
            <p:cNvSpPr/>
            <p:nvPr/>
          </p:nvSpPr>
          <p:spPr>
            <a:xfrm>
              <a:off x="10896600" y="24704392"/>
              <a:ext cx="20678015" cy="6050104"/>
            </a:xfrm>
            <a:prstGeom prst="roundRect">
              <a:avLst>
                <a:gd name="adj" fmla="val 249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TextBox 20">
              <a:extLst>
                <a:ext uri="{FF2B5EF4-FFF2-40B4-BE49-F238E27FC236}">
                  <a16:creationId xmlns:a16="http://schemas.microsoft.com/office/drawing/2014/main" id="{D759992F-D3CE-1ADE-F378-14B9B5E09BDA}"/>
                </a:ext>
              </a:extLst>
            </p:cNvPr>
            <p:cNvSpPr txBox="1"/>
            <p:nvPr/>
          </p:nvSpPr>
          <p:spPr>
            <a:xfrm>
              <a:off x="286195" y="4455405"/>
              <a:ext cx="3934090" cy="1092607"/>
            </a:xfrm>
            <a:prstGeom prst="rect">
              <a:avLst/>
            </a:prstGeom>
            <a:noFill/>
          </p:spPr>
          <p:txBody>
            <a:bodyPr wrap="none" rtlCol="0">
              <a:spAutoFit/>
            </a:bodyPr>
            <a:lstStyle/>
            <a:p>
              <a:r>
                <a:rPr lang="en-IN" sz="6500" b="1" dirty="0">
                  <a:latin typeface="Poppins" panose="00000500000000000000" pitchFamily="2" charset="0"/>
                  <a:cs typeface="Poppins" panose="00000500000000000000" pitchFamily="2" charset="0"/>
                </a:rPr>
                <a:t>Abstract</a:t>
              </a:r>
            </a:p>
          </p:txBody>
        </p:sp>
        <p:sp>
          <p:nvSpPr>
            <p:cNvPr id="23" name="TextBox 22">
              <a:extLst>
                <a:ext uri="{FF2B5EF4-FFF2-40B4-BE49-F238E27FC236}">
                  <a16:creationId xmlns:a16="http://schemas.microsoft.com/office/drawing/2014/main" id="{B129213C-12E3-8A3D-5B9C-C09F806E2CC1}"/>
                </a:ext>
              </a:extLst>
            </p:cNvPr>
            <p:cNvSpPr txBox="1"/>
            <p:nvPr/>
          </p:nvSpPr>
          <p:spPr>
            <a:xfrm>
              <a:off x="348508" y="18037321"/>
              <a:ext cx="5461752" cy="1092607"/>
            </a:xfrm>
            <a:prstGeom prst="rect">
              <a:avLst/>
            </a:prstGeom>
            <a:noFill/>
          </p:spPr>
          <p:txBody>
            <a:bodyPr wrap="none" rtlCol="0">
              <a:spAutoFit/>
            </a:bodyPr>
            <a:lstStyle/>
            <a:p>
              <a:r>
                <a:rPr lang="en-IN" sz="6500" b="1" dirty="0">
                  <a:latin typeface="Poppins" panose="00000500000000000000" pitchFamily="2" charset="0"/>
                  <a:cs typeface="Poppins" panose="00000500000000000000" pitchFamily="2" charset="0"/>
                </a:rPr>
                <a:t>Background</a:t>
              </a:r>
            </a:p>
          </p:txBody>
        </p:sp>
        <p:sp>
          <p:nvSpPr>
            <p:cNvPr id="25" name="TextBox 24">
              <a:extLst>
                <a:ext uri="{FF2B5EF4-FFF2-40B4-BE49-F238E27FC236}">
                  <a16:creationId xmlns:a16="http://schemas.microsoft.com/office/drawing/2014/main" id="{D9DA8B80-CF38-1A06-449C-222B1F26F8FE}"/>
                </a:ext>
              </a:extLst>
            </p:cNvPr>
            <p:cNvSpPr txBox="1"/>
            <p:nvPr/>
          </p:nvSpPr>
          <p:spPr>
            <a:xfrm>
              <a:off x="11046578" y="4507362"/>
              <a:ext cx="3922869" cy="1092607"/>
            </a:xfrm>
            <a:prstGeom prst="rect">
              <a:avLst/>
            </a:prstGeom>
            <a:noFill/>
          </p:spPr>
          <p:txBody>
            <a:bodyPr wrap="none" rtlCol="0">
              <a:spAutoFit/>
            </a:bodyPr>
            <a:lstStyle/>
            <a:p>
              <a:r>
                <a:rPr lang="en-IN" sz="6500" b="1" dirty="0">
                  <a:latin typeface="Poppins" panose="00000500000000000000" pitchFamily="2" charset="0"/>
                  <a:cs typeface="Poppins" panose="00000500000000000000" pitchFamily="2" charset="0"/>
                </a:rPr>
                <a:t>Methods</a:t>
              </a:r>
            </a:p>
          </p:txBody>
        </p:sp>
        <p:sp>
          <p:nvSpPr>
            <p:cNvPr id="27" name="TextBox 26">
              <a:extLst>
                <a:ext uri="{FF2B5EF4-FFF2-40B4-BE49-F238E27FC236}">
                  <a16:creationId xmlns:a16="http://schemas.microsoft.com/office/drawing/2014/main" id="{D0171118-A452-8446-D338-2FD022614F7F}"/>
                </a:ext>
              </a:extLst>
            </p:cNvPr>
            <p:cNvSpPr txBox="1"/>
            <p:nvPr/>
          </p:nvSpPr>
          <p:spPr>
            <a:xfrm>
              <a:off x="21235607" y="4551119"/>
              <a:ext cx="8289449" cy="1092607"/>
            </a:xfrm>
            <a:prstGeom prst="rect">
              <a:avLst/>
            </a:prstGeom>
            <a:noFill/>
          </p:spPr>
          <p:txBody>
            <a:bodyPr wrap="none" rtlCol="0">
              <a:spAutoFit/>
            </a:bodyPr>
            <a:lstStyle/>
            <a:p>
              <a:r>
                <a:rPr lang="en-IN" sz="6500" b="1" dirty="0">
                  <a:latin typeface="Poppins" panose="00000500000000000000" pitchFamily="2" charset="0"/>
                  <a:cs typeface="Poppins" panose="00000500000000000000" pitchFamily="2" charset="0"/>
                </a:rPr>
                <a:t>Expected Outcome</a:t>
              </a:r>
            </a:p>
          </p:txBody>
        </p:sp>
        <p:sp>
          <p:nvSpPr>
            <p:cNvPr id="29" name="TextBox 28">
              <a:extLst>
                <a:ext uri="{FF2B5EF4-FFF2-40B4-BE49-F238E27FC236}">
                  <a16:creationId xmlns:a16="http://schemas.microsoft.com/office/drawing/2014/main" id="{BB29E532-5B27-AD52-1B28-26897E6CC31F}"/>
                </a:ext>
              </a:extLst>
            </p:cNvPr>
            <p:cNvSpPr txBox="1"/>
            <p:nvPr/>
          </p:nvSpPr>
          <p:spPr>
            <a:xfrm>
              <a:off x="11014056" y="24734444"/>
              <a:ext cx="8669361" cy="1092607"/>
            </a:xfrm>
            <a:prstGeom prst="rect">
              <a:avLst/>
            </a:prstGeom>
            <a:noFill/>
          </p:spPr>
          <p:txBody>
            <a:bodyPr wrap="none" rtlCol="0">
              <a:spAutoFit/>
            </a:bodyPr>
            <a:lstStyle/>
            <a:p>
              <a:r>
                <a:rPr lang="en-IN" sz="6500" b="1" dirty="0">
                  <a:latin typeface="Poppins" panose="00000500000000000000" pitchFamily="2" charset="0"/>
                  <a:cs typeface="Poppins" panose="00000500000000000000" pitchFamily="2" charset="0"/>
                </a:rPr>
                <a:t>Future Perspectives</a:t>
              </a:r>
            </a:p>
          </p:txBody>
        </p:sp>
        <p:sp>
          <p:nvSpPr>
            <p:cNvPr id="31" name="TextBox 30">
              <a:extLst>
                <a:ext uri="{FF2B5EF4-FFF2-40B4-BE49-F238E27FC236}">
                  <a16:creationId xmlns:a16="http://schemas.microsoft.com/office/drawing/2014/main" id="{1D37B0B5-9A6D-23AC-9BB7-8D7BBB20D995}"/>
                </a:ext>
              </a:extLst>
            </p:cNvPr>
            <p:cNvSpPr txBox="1"/>
            <p:nvPr/>
          </p:nvSpPr>
          <p:spPr>
            <a:xfrm>
              <a:off x="11037038" y="31160539"/>
              <a:ext cx="7904728" cy="1092607"/>
            </a:xfrm>
            <a:prstGeom prst="rect">
              <a:avLst/>
            </a:prstGeom>
            <a:noFill/>
          </p:spPr>
          <p:txBody>
            <a:bodyPr wrap="none" rtlCol="0">
              <a:spAutoFit/>
            </a:bodyPr>
            <a:lstStyle/>
            <a:p>
              <a:r>
                <a:rPr lang="en-IN" sz="6500" b="1" dirty="0">
                  <a:latin typeface="Poppins" panose="00000500000000000000" pitchFamily="2" charset="0"/>
                  <a:cs typeface="Poppins" panose="00000500000000000000" pitchFamily="2" charset="0"/>
                </a:rPr>
                <a:t>Impact on Society</a:t>
              </a:r>
            </a:p>
          </p:txBody>
        </p:sp>
      </p:grpSp>
      <p:pic>
        <p:nvPicPr>
          <p:cNvPr id="5" name="Picture 4">
            <a:extLst>
              <a:ext uri="{FF2B5EF4-FFF2-40B4-BE49-F238E27FC236}">
                <a16:creationId xmlns:a16="http://schemas.microsoft.com/office/drawing/2014/main" id="{297F50C4-CD93-7B3E-4BCF-A7D1A7AFC1A8}"/>
              </a:ext>
            </a:extLst>
          </p:cNvPr>
          <p:cNvPicPr>
            <a:picLocks noChangeAspect="1"/>
          </p:cNvPicPr>
          <p:nvPr/>
        </p:nvPicPr>
        <p:blipFill>
          <a:blip r:embed="rId3"/>
          <a:stretch>
            <a:fillRect/>
          </a:stretch>
        </p:blipFill>
        <p:spPr>
          <a:xfrm>
            <a:off x="26898600" y="320343"/>
            <a:ext cx="5128674" cy="2238707"/>
          </a:xfrm>
          <a:prstGeom prst="rect">
            <a:avLst/>
          </a:prstGeom>
        </p:spPr>
      </p:pic>
      <p:sp>
        <p:nvSpPr>
          <p:cNvPr id="10" name="TextBox 9">
            <a:extLst>
              <a:ext uri="{FF2B5EF4-FFF2-40B4-BE49-F238E27FC236}">
                <a16:creationId xmlns:a16="http://schemas.microsoft.com/office/drawing/2014/main" id="{68A829BF-150C-1E1A-F6A1-168F21475341}"/>
              </a:ext>
            </a:extLst>
          </p:cNvPr>
          <p:cNvSpPr txBox="1"/>
          <p:nvPr/>
        </p:nvSpPr>
        <p:spPr>
          <a:xfrm>
            <a:off x="914400" y="2993731"/>
            <a:ext cx="32050548" cy="707886"/>
          </a:xfrm>
          <a:prstGeom prst="rect">
            <a:avLst/>
          </a:prstGeom>
          <a:noFill/>
        </p:spPr>
        <p:txBody>
          <a:bodyPr wrap="square">
            <a:spAutoFit/>
          </a:bodyPr>
          <a:lstStyle/>
          <a:p>
            <a:pPr algn="ctr"/>
            <a:r>
              <a:rPr lang="en-US" sz="4000" b="1" dirty="0">
                <a:latin typeface="Times New Roman" panose="02020603050405020304" pitchFamily="18" charset="0"/>
                <a:ea typeface="SimSun" pitchFamily="2" charset="-122"/>
                <a:cs typeface="Times New Roman" panose="02020603050405020304" pitchFamily="18" charset="0"/>
              </a:rPr>
              <a:t>Team members: P. Prudvi reddy, MC. Mokshith, B. Gopal</a:t>
            </a:r>
            <a:endParaRPr lang="en-IN" sz="4000" b="1" dirty="0">
              <a:latin typeface="Times New Roman" panose="02020603050405020304" pitchFamily="18" charset="0"/>
              <a:ea typeface="SimSun" pitchFamily="2" charset="-122"/>
              <a:cs typeface="Times New Roman" panose="02020603050405020304" pitchFamily="18" charset="0"/>
            </a:endParaRPr>
          </a:p>
        </p:txBody>
      </p:sp>
      <p:pic>
        <p:nvPicPr>
          <p:cNvPr id="13" name="Picture 12">
            <a:extLst>
              <a:ext uri="{FF2B5EF4-FFF2-40B4-BE49-F238E27FC236}">
                <a16:creationId xmlns:a16="http://schemas.microsoft.com/office/drawing/2014/main" id="{8D96FAED-58C9-0E4B-2FA8-3FC130FCA4F3}"/>
              </a:ext>
            </a:extLst>
          </p:cNvPr>
          <p:cNvPicPr>
            <a:picLocks noChangeAspect="1"/>
          </p:cNvPicPr>
          <p:nvPr/>
        </p:nvPicPr>
        <p:blipFill>
          <a:blip r:embed="rId4"/>
          <a:stretch>
            <a:fillRect/>
          </a:stretch>
        </p:blipFill>
        <p:spPr>
          <a:xfrm>
            <a:off x="22357383" y="569413"/>
            <a:ext cx="4541217" cy="1959894"/>
          </a:xfrm>
          <a:prstGeom prst="rect">
            <a:avLst/>
          </a:prstGeom>
        </p:spPr>
      </p:pic>
      <p:pic>
        <p:nvPicPr>
          <p:cNvPr id="39" name="Picture 38">
            <a:extLst>
              <a:ext uri="{FF2B5EF4-FFF2-40B4-BE49-F238E27FC236}">
                <a16:creationId xmlns:a16="http://schemas.microsoft.com/office/drawing/2014/main" id="{4B50CB9E-3F1E-1A3C-E08D-84540C18F1CB}"/>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9609" b="93950" l="3113" r="94553">
                        <a14:foregroundMark x1="3113" y1="14947" x2="3113" y2="14947"/>
                        <a14:foregroundMark x1="14008" y1="16726" x2="14008" y2="16726"/>
                        <a14:foregroundMark x1="22179" y1="21352" x2="22179" y2="21352"/>
                        <a14:foregroundMark x1="30350" y1="19929" x2="30350" y2="19929"/>
                        <a14:foregroundMark x1="32879" y1="39146" x2="32879" y2="39146"/>
                        <a14:foregroundMark x1="9339" y1="44840" x2="9339" y2="44840"/>
                        <a14:foregroundMark x1="42996" y1="39858" x2="42996" y2="39858"/>
                        <a14:foregroundMark x1="53696" y1="39858" x2="53696" y2="39858"/>
                        <a14:foregroundMark x1="63035" y1="41993" x2="63035" y2="41993"/>
                        <a14:foregroundMark x1="75875" y1="40925" x2="75875" y2="40925"/>
                        <a14:foregroundMark x1="80545" y1="35587" x2="80545" y2="35587"/>
                        <a14:foregroundMark x1="94553" y1="44128" x2="94553" y2="44128"/>
                        <a14:foregroundMark x1="8171" y1="56940" x2="8171" y2="56940"/>
                        <a14:foregroundMark x1="13619" y1="58363" x2="13619" y2="58363"/>
                        <a14:foregroundMark x1="21206" y1="57651" x2="21206" y2="57651"/>
                        <a14:foregroundMark x1="28016" y1="59786" x2="28016" y2="59786"/>
                        <a14:foregroundMark x1="36770" y1="61210" x2="36770" y2="61210"/>
                        <a14:foregroundMark x1="8171" y1="87544" x2="8171" y2="87544"/>
                        <a14:foregroundMark x1="14981" y1="87544" x2="14981" y2="87544"/>
                        <a14:foregroundMark x1="21984" y1="87544" x2="21984" y2="87544"/>
                        <a14:foregroundMark x1="32296" y1="88256" x2="32296" y2="88256"/>
                        <a14:foregroundMark x1="43580" y1="91103" x2="43580" y2="91103"/>
                        <a14:foregroundMark x1="52918" y1="88256" x2="52918" y2="88256"/>
                        <a14:foregroundMark x1="63230" y1="93950" x2="63230" y2="93950"/>
                        <a14:foregroundMark x1="71595" y1="90391" x2="71595" y2="90391"/>
                        <a14:foregroundMark x1="81907" y1="92171" x2="81907" y2="92171"/>
                        <a14:foregroundMark x1="14008" y1="37722" x2="14008" y2="37722"/>
                        <a14:foregroundMark x1="23346" y1="40569" x2="23346" y2="40569"/>
                        <a14:backgroundMark x1="6420" y1="39146" x2="6420" y2="39146"/>
                        <a14:backgroundMark x1="7004" y1="39146" x2="7004" y2="39146"/>
                        <a14:backgroundMark x1="7004" y1="40925" x2="7004" y2="40925"/>
                        <a14:backgroundMark x1="6420" y1="41993" x2="6420" y2="41993"/>
                        <a14:backgroundMark x1="5837" y1="38078" x2="5837" y2="38078"/>
                        <a14:backgroundMark x1="6226" y1="41281" x2="6226" y2="41281"/>
                        <a14:backgroundMark x1="6615" y1="84698" x2="6615" y2="84698"/>
                        <a14:backgroundMark x1="46109" y1="88256" x2="46109" y2="88256"/>
                        <a14:backgroundMark x1="73346" y1="86121" x2="73346" y2="86121"/>
                        <a14:backgroundMark x1="45525" y1="38078" x2="45525" y2="38078"/>
                        <a14:backgroundMark x1="34436" y1="39858" x2="34436" y2="39858"/>
                        <a14:backgroundMark x1="25875" y1="37722" x2="25875" y2="37722"/>
                        <a14:backgroundMark x1="29183" y1="63345" x2="29183" y2="63345"/>
                        <a14:backgroundMark x1="20428" y1="38434" x2="20428" y2="38434"/>
                      </a14:backgroundRemoval>
                    </a14:imgEffect>
                  </a14:imgLayer>
                </a14:imgProps>
              </a:ext>
            </a:extLst>
          </a:blip>
          <a:stretch>
            <a:fillRect/>
          </a:stretch>
        </p:blipFill>
        <p:spPr>
          <a:xfrm>
            <a:off x="4990684" y="217721"/>
            <a:ext cx="3865337" cy="2113153"/>
          </a:xfrm>
          <a:prstGeom prst="rect">
            <a:avLst/>
          </a:prstGeom>
        </p:spPr>
      </p:pic>
      <p:sp>
        <p:nvSpPr>
          <p:cNvPr id="4" name="Rectangle: Rounded Corners 3">
            <a:extLst>
              <a:ext uri="{FF2B5EF4-FFF2-40B4-BE49-F238E27FC236}">
                <a16:creationId xmlns:a16="http://schemas.microsoft.com/office/drawing/2014/main" id="{E05C3FB2-1855-4CF1-388D-5C6E150555AC}"/>
              </a:ext>
            </a:extLst>
          </p:cNvPr>
          <p:cNvSpPr/>
          <p:nvPr/>
        </p:nvSpPr>
        <p:spPr>
          <a:xfrm>
            <a:off x="20878800" y="15469910"/>
            <a:ext cx="10515597" cy="8806140"/>
          </a:xfrm>
          <a:prstGeom prst="roundRect">
            <a:avLst>
              <a:gd name="adj" fmla="val 2490"/>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7200" dirty="0">
              <a:solidFill>
                <a:schemeClr val="tx1"/>
              </a:solidFill>
            </a:endParaRPr>
          </a:p>
        </p:txBody>
      </p:sp>
      <p:sp>
        <p:nvSpPr>
          <p:cNvPr id="8" name="TextBox 7">
            <a:extLst>
              <a:ext uri="{FF2B5EF4-FFF2-40B4-BE49-F238E27FC236}">
                <a16:creationId xmlns:a16="http://schemas.microsoft.com/office/drawing/2014/main" id="{12F328CE-FB23-EBBB-409E-481560B3846B}"/>
              </a:ext>
            </a:extLst>
          </p:cNvPr>
          <p:cNvSpPr txBox="1"/>
          <p:nvPr/>
        </p:nvSpPr>
        <p:spPr>
          <a:xfrm>
            <a:off x="21047062" y="15615676"/>
            <a:ext cx="5024132" cy="1092607"/>
          </a:xfrm>
          <a:prstGeom prst="rect">
            <a:avLst/>
          </a:prstGeom>
          <a:noFill/>
        </p:spPr>
        <p:txBody>
          <a:bodyPr wrap="none" rtlCol="0">
            <a:spAutoFit/>
          </a:bodyPr>
          <a:lstStyle/>
          <a:p>
            <a:r>
              <a:rPr lang="en-IN" sz="6500" b="1" dirty="0">
                <a:latin typeface="Poppins" panose="00000500000000000000" pitchFamily="2" charset="0"/>
                <a:cs typeface="Poppins" panose="00000500000000000000" pitchFamily="2" charset="0"/>
              </a:rPr>
              <a:t>Conclusion</a:t>
            </a:r>
          </a:p>
        </p:txBody>
      </p:sp>
      <p:sp>
        <p:nvSpPr>
          <p:cNvPr id="41" name="TextBox 40">
            <a:extLst>
              <a:ext uri="{FF2B5EF4-FFF2-40B4-BE49-F238E27FC236}">
                <a16:creationId xmlns:a16="http://schemas.microsoft.com/office/drawing/2014/main" id="{16565D0A-303C-2DA0-2643-8A68232E4DDC}"/>
              </a:ext>
            </a:extLst>
          </p:cNvPr>
          <p:cNvSpPr txBox="1"/>
          <p:nvPr/>
        </p:nvSpPr>
        <p:spPr>
          <a:xfrm>
            <a:off x="414073" y="5602831"/>
            <a:ext cx="10075640" cy="10433625"/>
          </a:xfrm>
          <a:prstGeom prst="rect">
            <a:avLst/>
          </a:prstGeom>
          <a:noFill/>
        </p:spPr>
        <p:txBody>
          <a:bodyPr wrap="square">
            <a:spAutoFit/>
          </a:bodyPr>
          <a:lstStyle/>
          <a:p>
            <a:r>
              <a:rPr lang="en-US" sz="2800"/>
              <a:t>The growing demand for private 5G networks is driven by the need for high-speed, low-latency, and reliable wireless communication in industries such as manufacturing, healthcare, smart cities, and autonomous systems. This project focuses on the design, deployment, and performance evaluation of a scalable 5G private network using USRP N321, integrating srsRAN 5G, srsRAN 4G, and OpenAirInterface (OAI) to establish an open, flexible, and cost-effective ORAN-based solution.The architecture is built using a CU-DU split, where the Central Unit (CU) handles higher-layer network processing while the Distributed Unit (DU) manages real-time radio communications. The system utilizes ZeroMQ for efficient inter-component communication, ensuring low-latency and high-throughput data exchange. Grafana-based monitoring is implemented to track network performance metrics, including throughput, latency, signal integrity, and resource utilization. The project also evaluates single and multiple UEs, verifying network scalability, stability, and efficiency under varying load conditions.The research explores 5G ORAN implementation challenges, software-defined radio (SDR) integration, and network optimization techniques to improve reliability and adaptability for real-world applications. The findings demonstrate the feasibility of deploying private 5G networks using open-source frameworks, contributing to advancements in enterprise networking, industrial automation, and next-generation communication technologies.</a:t>
            </a:r>
            <a:endParaRPr lang="en-US" sz="2800" dirty="0"/>
          </a:p>
        </p:txBody>
      </p:sp>
      <p:sp>
        <p:nvSpPr>
          <p:cNvPr id="44" name="TextBox 43">
            <a:extLst>
              <a:ext uri="{FF2B5EF4-FFF2-40B4-BE49-F238E27FC236}">
                <a16:creationId xmlns:a16="http://schemas.microsoft.com/office/drawing/2014/main" id="{279108F1-6700-210B-3A4B-E7B173B5FCDE}"/>
              </a:ext>
            </a:extLst>
          </p:cNvPr>
          <p:cNvSpPr txBox="1"/>
          <p:nvPr/>
        </p:nvSpPr>
        <p:spPr>
          <a:xfrm>
            <a:off x="332292" y="28273210"/>
            <a:ext cx="10127997" cy="7786747"/>
          </a:xfrm>
          <a:prstGeom prst="rect">
            <a:avLst/>
          </a:prstGeom>
          <a:noFill/>
        </p:spPr>
        <p:txBody>
          <a:bodyPr wrap="square">
            <a:spAutoFit/>
          </a:bodyPr>
          <a:lstStyle/>
          <a:p>
            <a:r>
              <a:rPr lang="en-US" sz="2000" dirty="0"/>
              <a:t>5G Open RAN (ORAN) is revolutionizing wireless communication by enabling vendor-neutral, software-driven networks. Unlike traditional proprietary solutions, ORAN disaggregates hardware and software, promoting flexibility, cost efficiency, and innovation. This architecture facilitates scalable private networks for industries like healthcare, smart cities, disaster management, industrial automation, and autonomous systems.5G enhances ultra-reliable low-latency communication (URLLC), massive machine-type communication (</a:t>
            </a:r>
            <a:r>
              <a:rPr lang="en-US" sz="2000" dirty="0" err="1"/>
              <a:t>mMTC</a:t>
            </a:r>
            <a:r>
              <a:rPr lang="en-US" sz="2000" dirty="0"/>
              <a:t>), and enhanced mobile broadband (</a:t>
            </a:r>
            <a:r>
              <a:rPr lang="en-US" sz="2000" dirty="0" err="1"/>
              <a:t>eMBB</a:t>
            </a:r>
            <a:r>
              <a:rPr lang="en-US" sz="2000" dirty="0"/>
              <a:t>), making it ideal for critical applications such as telemedicine, remote industrial control, real-time monitoring, and smart infrastructure.</a:t>
            </a:r>
          </a:p>
          <a:p>
            <a:r>
              <a:rPr lang="en-US" sz="2000" dirty="0"/>
              <a:t>Why 5G Instead of 4G?</a:t>
            </a:r>
          </a:p>
          <a:p>
            <a:pPr marL="285750" indent="-285750">
              <a:buFont typeface="Arial" panose="020B0604020202020204" pitchFamily="34" charset="0"/>
              <a:buChar char="•"/>
            </a:pPr>
            <a:r>
              <a:rPr lang="en-US" sz="2000" dirty="0"/>
              <a:t>Lower Latency: 5G offers sub-1ms latency, while 4G has 20-30ms, making 5G suitable for real-time applications like autonomous driving, remote surgery, and mission-critical IoT.</a:t>
            </a:r>
          </a:p>
          <a:p>
            <a:pPr marL="285750" indent="-285750">
              <a:buFont typeface="Arial" panose="020B0604020202020204" pitchFamily="34" charset="0"/>
              <a:buChar char="•"/>
            </a:pPr>
            <a:r>
              <a:rPr lang="en-US" sz="2000" dirty="0"/>
              <a:t>Higher Speed &amp; Capacity: 5G provides speeds up to 10 Gbps, far exceeding 4G’s 1 Gbps, enabling seamless video streaming, AR/VR applications, and massive data transfers.</a:t>
            </a:r>
          </a:p>
          <a:p>
            <a:pPr marL="285750" indent="-285750">
              <a:buFont typeface="Arial" panose="020B0604020202020204" pitchFamily="34" charset="0"/>
              <a:buChar char="•"/>
            </a:pPr>
            <a:r>
              <a:rPr lang="en-US" sz="2000" dirty="0"/>
              <a:t>Massive Device Connectivity: 5G supports up to a million devices per km², whereas 4G is limited to 100,000 devices/km², making it essential for smart cities and IoT expansion.</a:t>
            </a:r>
          </a:p>
          <a:p>
            <a:pPr marL="285750" indent="-285750">
              <a:buFont typeface="Arial" panose="020B0604020202020204" pitchFamily="34" charset="0"/>
              <a:buChar char="•"/>
            </a:pPr>
            <a:r>
              <a:rPr lang="en-US" sz="2000" dirty="0"/>
              <a:t>Energy Efficiency: 5G is designed for low power consumption, extending battery life for IoT and reducing operational costs.</a:t>
            </a:r>
          </a:p>
          <a:p>
            <a:pPr marL="285750" indent="-285750">
              <a:buFont typeface="Arial" panose="020B0604020202020204" pitchFamily="34" charset="0"/>
              <a:buChar char="•"/>
            </a:pPr>
            <a:r>
              <a:rPr lang="en-US" sz="2000" dirty="0"/>
              <a:t>Network Slicing: Unlike 4G, 5G supports network slicing, allowing customized virtual networks for different applications such as emergency services, industrial automation, and public networks.</a:t>
            </a:r>
          </a:p>
          <a:p>
            <a:pPr marL="285750" indent="-285750">
              <a:buFont typeface="Arial" panose="020B0604020202020204" pitchFamily="34" charset="0"/>
              <a:buChar char="•"/>
            </a:pPr>
            <a:r>
              <a:rPr lang="en-US" sz="2000" dirty="0"/>
              <a:t>Better Spectrum Utilization: 5G operates across sub-6 GHz and </a:t>
            </a:r>
            <a:r>
              <a:rPr lang="en-US" sz="2000" dirty="0" err="1"/>
              <a:t>mmWave</a:t>
            </a:r>
            <a:r>
              <a:rPr lang="en-US" sz="2000" dirty="0"/>
              <a:t> bands, providing higher bandwidth and improved signal quality compared to 4G.</a:t>
            </a:r>
          </a:p>
          <a:p>
            <a:r>
              <a:rPr lang="en-US" sz="2000" dirty="0"/>
              <a:t>By adopting 5G ORAN, industries gain higher performance, flexibility, and reduced costs, fostering technological advancements, research, and reliable communication solutions for the future.</a:t>
            </a:r>
          </a:p>
        </p:txBody>
      </p:sp>
      <p:sp>
        <p:nvSpPr>
          <p:cNvPr id="52" name="TextBox 51">
            <a:extLst>
              <a:ext uri="{FF2B5EF4-FFF2-40B4-BE49-F238E27FC236}">
                <a16:creationId xmlns:a16="http://schemas.microsoft.com/office/drawing/2014/main" id="{C63189B3-EB8A-5FF8-1D23-DB1CE65A4923}"/>
              </a:ext>
            </a:extLst>
          </p:cNvPr>
          <p:cNvSpPr txBox="1"/>
          <p:nvPr/>
        </p:nvSpPr>
        <p:spPr>
          <a:xfrm>
            <a:off x="11166710" y="18631058"/>
            <a:ext cx="9121015" cy="5262979"/>
          </a:xfrm>
          <a:prstGeom prst="rect">
            <a:avLst/>
          </a:prstGeom>
          <a:noFill/>
        </p:spPr>
        <p:txBody>
          <a:bodyPr wrap="square">
            <a:spAutoFit/>
          </a:bodyPr>
          <a:lstStyle/>
          <a:p>
            <a:pPr marL="342900" indent="-342900">
              <a:buFont typeface="Arial" panose="020B0604020202020204" pitchFamily="34" charset="0"/>
              <a:buChar char="•"/>
            </a:pPr>
            <a:r>
              <a:rPr lang="en-IN" sz="2400" dirty="0" err="1"/>
              <a:t>gNB</a:t>
            </a:r>
            <a:r>
              <a:rPr lang="en-IN" sz="2400" dirty="0"/>
              <a:t> (Next-Generation </a:t>
            </a:r>
            <a:r>
              <a:rPr lang="en-IN" sz="2400" dirty="0" err="1"/>
              <a:t>NodeB</a:t>
            </a:r>
            <a:r>
              <a:rPr lang="en-IN" sz="2400" dirty="0"/>
              <a:t>): Acts as the base station for the 5G network, handling radio communications with UEs.</a:t>
            </a:r>
          </a:p>
          <a:p>
            <a:pPr marL="342900" indent="-342900">
              <a:buFont typeface="Arial" panose="020B0604020202020204" pitchFamily="34" charset="0"/>
              <a:buChar char="•"/>
            </a:pPr>
            <a:r>
              <a:rPr lang="en-IN" sz="2400" dirty="0"/>
              <a:t>CU-DU Split: Separates control and user plane functions for scalable and efficient 5G deployment.</a:t>
            </a:r>
          </a:p>
          <a:p>
            <a:pPr marL="342900" indent="-342900">
              <a:buFont typeface="Arial" panose="020B0604020202020204" pitchFamily="34" charset="0"/>
              <a:buChar char="•"/>
            </a:pPr>
            <a:r>
              <a:rPr lang="en-IN" sz="2400" dirty="0"/>
              <a:t>USRP N321: Software-defined radio (SDR) used for implementing the </a:t>
            </a:r>
            <a:r>
              <a:rPr lang="en-IN" sz="2400" dirty="0" err="1"/>
              <a:t>gNB</a:t>
            </a:r>
            <a:r>
              <a:rPr lang="en-IN" sz="2400" dirty="0"/>
              <a:t> in the 5G ORAN setup.</a:t>
            </a:r>
          </a:p>
          <a:p>
            <a:pPr marL="342900" indent="-342900">
              <a:buFont typeface="Arial" panose="020B0604020202020204" pitchFamily="34" charset="0"/>
              <a:buChar char="•"/>
            </a:pPr>
            <a:r>
              <a:rPr lang="en-IN" sz="2400" dirty="0" err="1"/>
              <a:t>ZeroMQ</a:t>
            </a:r>
            <a:r>
              <a:rPr lang="en-IN" sz="2400" dirty="0"/>
              <a:t>: Enables efficient and low-latency communication between network components.</a:t>
            </a:r>
          </a:p>
          <a:p>
            <a:pPr marL="342900" indent="-342900">
              <a:buFont typeface="Arial" panose="020B0604020202020204" pitchFamily="34" charset="0"/>
              <a:buChar char="•"/>
            </a:pPr>
            <a:r>
              <a:rPr lang="en-IN" sz="2400" dirty="0" err="1"/>
              <a:t>OctoClock</a:t>
            </a:r>
            <a:r>
              <a:rPr lang="en-IN" sz="2400" dirty="0"/>
              <a:t>-G CDA-2990: Provides precise clock synchronization for accurate timing across network elements.</a:t>
            </a:r>
          </a:p>
          <a:p>
            <a:pPr marL="342900" indent="-342900">
              <a:buFont typeface="Arial" panose="020B0604020202020204" pitchFamily="34" charset="0"/>
              <a:buChar char="•"/>
            </a:pPr>
            <a:r>
              <a:rPr lang="en-IN" sz="2400" dirty="0"/>
              <a:t>5G Core (5GC): Manages authentication, mobility, and data flow for connected user devices.</a:t>
            </a:r>
          </a:p>
          <a:p>
            <a:pPr marL="342900" indent="-342900">
              <a:buFont typeface="Arial" panose="020B0604020202020204" pitchFamily="34" charset="0"/>
              <a:buChar char="•"/>
            </a:pPr>
            <a:r>
              <a:rPr lang="en-IN" sz="2400" dirty="0"/>
              <a:t>Grafana: Used for real-time monitoring of network performance, including latency and throughput.</a:t>
            </a:r>
          </a:p>
        </p:txBody>
      </p:sp>
      <p:pic>
        <p:nvPicPr>
          <p:cNvPr id="75" name="Picture 74">
            <a:extLst>
              <a:ext uri="{FF2B5EF4-FFF2-40B4-BE49-F238E27FC236}">
                <a16:creationId xmlns:a16="http://schemas.microsoft.com/office/drawing/2014/main" id="{D6ADD419-87D9-24FC-3916-F87A2D05F8C7}"/>
              </a:ext>
            </a:extLst>
          </p:cNvPr>
          <p:cNvPicPr>
            <a:picLocks noChangeAspect="1"/>
          </p:cNvPicPr>
          <p:nvPr/>
        </p:nvPicPr>
        <p:blipFill>
          <a:blip r:embed="rId7"/>
          <a:stretch>
            <a:fillRect/>
          </a:stretch>
        </p:blipFill>
        <p:spPr>
          <a:xfrm>
            <a:off x="11160801" y="15946914"/>
            <a:ext cx="9352142" cy="2391973"/>
          </a:xfrm>
          <a:prstGeom prst="rect">
            <a:avLst/>
          </a:prstGeom>
        </p:spPr>
      </p:pic>
      <p:pic>
        <p:nvPicPr>
          <p:cNvPr id="61" name="Picture 60">
            <a:extLst>
              <a:ext uri="{FF2B5EF4-FFF2-40B4-BE49-F238E27FC236}">
                <a16:creationId xmlns:a16="http://schemas.microsoft.com/office/drawing/2014/main" id="{0F609113-3497-AD84-2824-471F2F0007AF}"/>
              </a:ext>
            </a:extLst>
          </p:cNvPr>
          <p:cNvPicPr>
            <a:picLocks noChangeAspect="1"/>
          </p:cNvPicPr>
          <p:nvPr/>
        </p:nvPicPr>
        <p:blipFill>
          <a:blip r:embed="rId8"/>
          <a:stretch>
            <a:fillRect/>
          </a:stretch>
        </p:blipFill>
        <p:spPr>
          <a:xfrm>
            <a:off x="11014056" y="10284598"/>
            <a:ext cx="9498887" cy="5316911"/>
          </a:xfrm>
          <a:prstGeom prst="rect">
            <a:avLst/>
          </a:prstGeom>
        </p:spPr>
      </p:pic>
      <p:pic>
        <p:nvPicPr>
          <p:cNvPr id="11" name="Picture 10">
            <a:extLst>
              <a:ext uri="{FF2B5EF4-FFF2-40B4-BE49-F238E27FC236}">
                <a16:creationId xmlns:a16="http://schemas.microsoft.com/office/drawing/2014/main" id="{58E15514-FC71-8AF7-591D-07BDE2057FFA}"/>
              </a:ext>
            </a:extLst>
          </p:cNvPr>
          <p:cNvPicPr>
            <a:picLocks noChangeAspect="1"/>
          </p:cNvPicPr>
          <p:nvPr/>
        </p:nvPicPr>
        <p:blipFill>
          <a:blip r:embed="rId9"/>
          <a:stretch>
            <a:fillRect/>
          </a:stretch>
        </p:blipFill>
        <p:spPr>
          <a:xfrm>
            <a:off x="11014056" y="5609729"/>
            <a:ext cx="9462993" cy="4443713"/>
          </a:xfrm>
          <a:prstGeom prst="rect">
            <a:avLst/>
          </a:prstGeom>
        </p:spPr>
      </p:pic>
      <p:pic>
        <p:nvPicPr>
          <p:cNvPr id="34" name="Picture 33">
            <a:extLst>
              <a:ext uri="{FF2B5EF4-FFF2-40B4-BE49-F238E27FC236}">
                <a16:creationId xmlns:a16="http://schemas.microsoft.com/office/drawing/2014/main" id="{FD005891-213D-6E0F-EE6C-1E97E89DBC3C}"/>
              </a:ext>
            </a:extLst>
          </p:cNvPr>
          <p:cNvPicPr>
            <a:picLocks noChangeAspect="1"/>
          </p:cNvPicPr>
          <p:nvPr/>
        </p:nvPicPr>
        <p:blipFill>
          <a:blip r:embed="rId10"/>
          <a:stretch>
            <a:fillRect/>
          </a:stretch>
        </p:blipFill>
        <p:spPr>
          <a:xfrm>
            <a:off x="21138161" y="5770441"/>
            <a:ext cx="4788448" cy="2615689"/>
          </a:xfrm>
          <a:prstGeom prst="rect">
            <a:avLst/>
          </a:prstGeom>
        </p:spPr>
      </p:pic>
      <p:pic>
        <p:nvPicPr>
          <p:cNvPr id="36" name="Picture 35">
            <a:extLst>
              <a:ext uri="{FF2B5EF4-FFF2-40B4-BE49-F238E27FC236}">
                <a16:creationId xmlns:a16="http://schemas.microsoft.com/office/drawing/2014/main" id="{DCAC9A91-D57A-F1F7-3BA6-AA1459CDD065}"/>
              </a:ext>
            </a:extLst>
          </p:cNvPr>
          <p:cNvPicPr>
            <a:picLocks noChangeAspect="1"/>
          </p:cNvPicPr>
          <p:nvPr/>
        </p:nvPicPr>
        <p:blipFill>
          <a:blip r:embed="rId11"/>
          <a:stretch>
            <a:fillRect/>
          </a:stretch>
        </p:blipFill>
        <p:spPr>
          <a:xfrm>
            <a:off x="26129223" y="5494707"/>
            <a:ext cx="4503177" cy="2853865"/>
          </a:xfrm>
          <a:prstGeom prst="rect">
            <a:avLst/>
          </a:prstGeom>
        </p:spPr>
      </p:pic>
      <p:pic>
        <p:nvPicPr>
          <p:cNvPr id="37" name="Picture 36">
            <a:extLst>
              <a:ext uri="{FF2B5EF4-FFF2-40B4-BE49-F238E27FC236}">
                <a16:creationId xmlns:a16="http://schemas.microsoft.com/office/drawing/2014/main" id="{AA9A66E6-8CC1-6282-3C14-E83181196BEB}"/>
              </a:ext>
            </a:extLst>
          </p:cNvPr>
          <p:cNvPicPr>
            <a:picLocks noChangeAspect="1"/>
          </p:cNvPicPr>
          <p:nvPr/>
        </p:nvPicPr>
        <p:blipFill>
          <a:blip r:embed="rId12"/>
          <a:stretch>
            <a:fillRect/>
          </a:stretch>
        </p:blipFill>
        <p:spPr>
          <a:xfrm>
            <a:off x="21992537" y="8837615"/>
            <a:ext cx="3361949" cy="3507646"/>
          </a:xfrm>
          <a:prstGeom prst="rect">
            <a:avLst/>
          </a:prstGeom>
        </p:spPr>
      </p:pic>
      <p:pic>
        <p:nvPicPr>
          <p:cNvPr id="38" name="Picture 37">
            <a:extLst>
              <a:ext uri="{FF2B5EF4-FFF2-40B4-BE49-F238E27FC236}">
                <a16:creationId xmlns:a16="http://schemas.microsoft.com/office/drawing/2014/main" id="{5F322BF2-A351-6E83-DFC5-0B62FF110B99}"/>
              </a:ext>
            </a:extLst>
          </p:cNvPr>
          <p:cNvPicPr>
            <a:picLocks noChangeAspect="1"/>
          </p:cNvPicPr>
          <p:nvPr/>
        </p:nvPicPr>
        <p:blipFill>
          <a:blip r:embed="rId13"/>
          <a:stretch>
            <a:fillRect/>
          </a:stretch>
        </p:blipFill>
        <p:spPr>
          <a:xfrm>
            <a:off x="26335256" y="8691730"/>
            <a:ext cx="3361949" cy="3493360"/>
          </a:xfrm>
          <a:prstGeom prst="rect">
            <a:avLst/>
          </a:prstGeom>
        </p:spPr>
      </p:pic>
      <p:pic>
        <p:nvPicPr>
          <p:cNvPr id="40" name="Picture 39">
            <a:extLst>
              <a:ext uri="{FF2B5EF4-FFF2-40B4-BE49-F238E27FC236}">
                <a16:creationId xmlns:a16="http://schemas.microsoft.com/office/drawing/2014/main" id="{852A5131-ADAC-CCF5-6C22-F0201FE4D037}"/>
              </a:ext>
            </a:extLst>
          </p:cNvPr>
          <p:cNvPicPr>
            <a:picLocks noChangeAspect="1"/>
          </p:cNvPicPr>
          <p:nvPr/>
        </p:nvPicPr>
        <p:blipFill>
          <a:blip r:embed="rId14"/>
          <a:stretch>
            <a:fillRect/>
          </a:stretch>
        </p:blipFill>
        <p:spPr>
          <a:xfrm>
            <a:off x="21235607" y="12486973"/>
            <a:ext cx="4691002" cy="2287861"/>
          </a:xfrm>
          <a:prstGeom prst="rect">
            <a:avLst/>
          </a:prstGeom>
        </p:spPr>
      </p:pic>
      <p:pic>
        <p:nvPicPr>
          <p:cNvPr id="43" name="Picture 42">
            <a:extLst>
              <a:ext uri="{FF2B5EF4-FFF2-40B4-BE49-F238E27FC236}">
                <a16:creationId xmlns:a16="http://schemas.microsoft.com/office/drawing/2014/main" id="{89E16BBB-36F4-EC3B-DD5B-E017C9940277}"/>
              </a:ext>
            </a:extLst>
          </p:cNvPr>
          <p:cNvPicPr>
            <a:picLocks noChangeAspect="1"/>
          </p:cNvPicPr>
          <p:nvPr/>
        </p:nvPicPr>
        <p:blipFill>
          <a:blip r:embed="rId15"/>
          <a:stretch>
            <a:fillRect/>
          </a:stretch>
        </p:blipFill>
        <p:spPr>
          <a:xfrm>
            <a:off x="26226669" y="12345261"/>
            <a:ext cx="5063613" cy="2464520"/>
          </a:xfrm>
          <a:prstGeom prst="rect">
            <a:avLst/>
          </a:prstGeom>
        </p:spPr>
      </p:pic>
      <p:sp>
        <p:nvSpPr>
          <p:cNvPr id="45" name="TextBox 44">
            <a:extLst>
              <a:ext uri="{FF2B5EF4-FFF2-40B4-BE49-F238E27FC236}">
                <a16:creationId xmlns:a16="http://schemas.microsoft.com/office/drawing/2014/main" id="{3EACE2CC-8A7E-96F1-5E7D-8BA4CAF98982}"/>
              </a:ext>
            </a:extLst>
          </p:cNvPr>
          <p:cNvSpPr txBox="1"/>
          <p:nvPr/>
        </p:nvSpPr>
        <p:spPr>
          <a:xfrm>
            <a:off x="21018417" y="16880326"/>
            <a:ext cx="9121015" cy="6124754"/>
          </a:xfrm>
          <a:prstGeom prst="rect">
            <a:avLst/>
          </a:prstGeom>
          <a:noFill/>
        </p:spPr>
        <p:txBody>
          <a:bodyPr wrap="square">
            <a:spAutoFit/>
          </a:bodyPr>
          <a:lstStyle/>
          <a:p>
            <a:pPr marL="342900" indent="-342900">
              <a:buFont typeface="Arial" panose="020B0604020202020204" pitchFamily="34" charset="0"/>
              <a:buChar char="•"/>
            </a:pPr>
            <a:r>
              <a:rPr lang="en-US" sz="2800" dirty="0"/>
              <a:t>A 5G ORAN network was successfully deployed using open-source frameworks and SDR-based hardware, ensuring flexibility and cost-effectiveness.</a:t>
            </a:r>
          </a:p>
          <a:p>
            <a:pPr marL="342900" indent="-342900">
              <a:buFont typeface="Arial" panose="020B0604020202020204" pitchFamily="34" charset="0"/>
              <a:buChar char="•"/>
            </a:pPr>
            <a:r>
              <a:rPr lang="en-US" sz="2800" dirty="0" err="1"/>
              <a:t>ZeroMQ</a:t>
            </a:r>
            <a:r>
              <a:rPr lang="en-US" sz="2800" dirty="0"/>
              <a:t>-based communication was implemented to enhance low-latency and efficient data exchange between network components.</a:t>
            </a:r>
          </a:p>
          <a:p>
            <a:pPr marL="342900" indent="-342900">
              <a:buFont typeface="Arial" panose="020B0604020202020204" pitchFamily="34" charset="0"/>
              <a:buChar char="•"/>
            </a:pPr>
            <a:r>
              <a:rPr lang="en-US" sz="2800" dirty="0"/>
              <a:t>Performance testing confirmed stable connectivity and seamless operation with both single and multiple UEs.</a:t>
            </a:r>
          </a:p>
          <a:p>
            <a:pPr marL="342900" indent="-342900">
              <a:buFont typeface="Arial" panose="020B0604020202020204" pitchFamily="34" charset="0"/>
              <a:buChar char="•"/>
            </a:pPr>
            <a:r>
              <a:rPr lang="en-US" sz="2800" dirty="0"/>
              <a:t>Grafana was utilized for real-time monitoring, enabling analysis of key performance metrics such as throughput, latency, and reliability.</a:t>
            </a:r>
          </a:p>
          <a:p>
            <a:pPr marL="342900" indent="-342900">
              <a:buFont typeface="Arial" panose="020B0604020202020204" pitchFamily="34" charset="0"/>
              <a:buChar char="•"/>
            </a:pPr>
            <a:r>
              <a:rPr lang="en-US" sz="2800" dirty="0"/>
              <a:t>Future enhancements will focus on optimizing network stability, security, and scalability for large-scale deployments.</a:t>
            </a:r>
            <a:endParaRPr lang="en-IN" sz="2800" dirty="0"/>
          </a:p>
        </p:txBody>
      </p:sp>
      <p:sp>
        <p:nvSpPr>
          <p:cNvPr id="50" name="TextBox 49">
            <a:extLst>
              <a:ext uri="{FF2B5EF4-FFF2-40B4-BE49-F238E27FC236}">
                <a16:creationId xmlns:a16="http://schemas.microsoft.com/office/drawing/2014/main" id="{387D372E-A1C9-3095-94CC-7585A78F61BB}"/>
              </a:ext>
            </a:extLst>
          </p:cNvPr>
          <p:cNvSpPr txBox="1"/>
          <p:nvPr/>
        </p:nvSpPr>
        <p:spPr>
          <a:xfrm>
            <a:off x="11359813" y="26026520"/>
            <a:ext cx="15538787" cy="3970318"/>
          </a:xfrm>
          <a:prstGeom prst="rect">
            <a:avLst/>
          </a:prstGeom>
          <a:noFill/>
        </p:spPr>
        <p:txBody>
          <a:bodyPr wrap="square">
            <a:spAutoFit/>
          </a:bodyPr>
          <a:lstStyle/>
          <a:p>
            <a:pPr marL="342900" indent="-342900">
              <a:buFont typeface="Arial" panose="020B0604020202020204" pitchFamily="34" charset="0"/>
              <a:buChar char="•"/>
            </a:pPr>
            <a:r>
              <a:rPr lang="en-IN" sz="3600" dirty="0"/>
              <a:t>srsRAN </a:t>
            </a:r>
            <a:r>
              <a:rPr lang="en-IN" sz="3600" dirty="0" err="1"/>
              <a:t>gNB</a:t>
            </a:r>
            <a:r>
              <a:rPr lang="en-IN" sz="3600" dirty="0"/>
              <a:t> with DPDK: Implementing Data Plane Development Kit (DPDK) to improve packet processing, reduce latency, and enhance overall network efficiency.</a:t>
            </a:r>
          </a:p>
          <a:p>
            <a:pPr marL="342900" indent="-342900">
              <a:buFont typeface="Arial" panose="020B0604020202020204" pitchFamily="34" charset="0"/>
              <a:buChar char="•"/>
            </a:pPr>
            <a:r>
              <a:rPr lang="en-IN" sz="3600" dirty="0"/>
              <a:t>srsRAN </a:t>
            </a:r>
            <a:r>
              <a:rPr lang="en-IN" sz="3600" dirty="0" err="1"/>
              <a:t>gNB</a:t>
            </a:r>
            <a:r>
              <a:rPr lang="en-IN" sz="3600" dirty="0"/>
              <a:t> Performance Tuning: Fine-tuning network parameters to maximize throughput, reliability, and efficiency for high-performance applications.</a:t>
            </a:r>
          </a:p>
          <a:p>
            <a:pPr marL="342900" indent="-342900">
              <a:buFont typeface="Arial" panose="020B0604020202020204" pitchFamily="34" charset="0"/>
              <a:buChar char="•"/>
            </a:pPr>
            <a:r>
              <a:rPr lang="en-IN" sz="3600" dirty="0"/>
              <a:t>srsRAN </a:t>
            </a:r>
            <a:r>
              <a:rPr lang="en-IN" sz="3600" dirty="0" err="1"/>
              <a:t>gNB</a:t>
            </a:r>
            <a:r>
              <a:rPr lang="en-IN" sz="3600" dirty="0"/>
              <a:t> on Kubernetes: Deploying srsRAN </a:t>
            </a:r>
            <a:r>
              <a:rPr lang="en-IN" sz="3600" dirty="0" err="1"/>
              <a:t>gNB</a:t>
            </a:r>
            <a:r>
              <a:rPr lang="en-IN" sz="3600" dirty="0"/>
              <a:t> in a Kubernetes environment to enable scalability, automation, and cloud-native management.</a:t>
            </a:r>
          </a:p>
        </p:txBody>
      </p:sp>
      <p:sp>
        <p:nvSpPr>
          <p:cNvPr id="53" name="TextBox 52">
            <a:extLst>
              <a:ext uri="{FF2B5EF4-FFF2-40B4-BE49-F238E27FC236}">
                <a16:creationId xmlns:a16="http://schemas.microsoft.com/office/drawing/2014/main" id="{FE5100A7-8E15-3A6A-D78B-705794860A0E}"/>
              </a:ext>
            </a:extLst>
          </p:cNvPr>
          <p:cNvSpPr txBox="1"/>
          <p:nvPr/>
        </p:nvSpPr>
        <p:spPr>
          <a:xfrm>
            <a:off x="11014056" y="32189983"/>
            <a:ext cx="20276226" cy="3785652"/>
          </a:xfrm>
          <a:prstGeom prst="rect">
            <a:avLst/>
          </a:prstGeom>
          <a:noFill/>
        </p:spPr>
        <p:txBody>
          <a:bodyPr wrap="square">
            <a:spAutoFit/>
          </a:bodyPr>
          <a:lstStyle/>
          <a:p>
            <a:pPr marL="342900" indent="-342900">
              <a:buFont typeface="Arial" panose="020B0604020202020204" pitchFamily="34" charset="0"/>
              <a:buChar char="•"/>
            </a:pPr>
            <a:r>
              <a:rPr lang="en-US" sz="2400" dirty="0"/>
              <a:t>Enhancing Disaster Response: Enables real-time communication and rapid deployment of emergency networks in disaster-affected areas, ensuring connectivity for rescue operations.</a:t>
            </a:r>
          </a:p>
          <a:p>
            <a:pPr marL="342900" indent="-342900">
              <a:buFont typeface="Arial" panose="020B0604020202020204" pitchFamily="34" charset="0"/>
              <a:buChar char="•"/>
            </a:pPr>
            <a:r>
              <a:rPr lang="en-US" sz="2400" dirty="0"/>
              <a:t>Affordable and Scalable Solutions: Provides a cost-effective and flexible alternative to proprietary telecom solutions, making 5G technology accessible for various industries and rural areas.</a:t>
            </a:r>
          </a:p>
          <a:p>
            <a:pPr marL="342900" indent="-342900">
              <a:buFont typeface="Arial" panose="020B0604020202020204" pitchFamily="34" charset="0"/>
              <a:buChar char="•"/>
            </a:pPr>
            <a:r>
              <a:rPr lang="en-US" sz="2400" dirty="0"/>
              <a:t>Advancing Research &amp; Innovation: Supports academic and industrial research in open-source 5G and ORAN, driving advancements in next-generation wireless networks.</a:t>
            </a:r>
          </a:p>
          <a:p>
            <a:pPr marL="342900" indent="-342900">
              <a:buFont typeface="Arial" panose="020B0604020202020204" pitchFamily="34" charset="0"/>
              <a:buChar char="•"/>
            </a:pPr>
            <a:r>
              <a:rPr lang="en-US" sz="2400" dirty="0"/>
              <a:t>Empowering Critical Sectors: Strengthens healthcare, smart cities, and autonomous systems by offering low-latency, high-reliability connectivity for mission-critical applications.</a:t>
            </a:r>
          </a:p>
          <a:p>
            <a:pPr marL="342900" indent="-342900">
              <a:buFont typeface="Arial" panose="020B0604020202020204" pitchFamily="34" charset="0"/>
              <a:buChar char="•"/>
            </a:pPr>
            <a:r>
              <a:rPr lang="en-US" sz="2400" dirty="0"/>
              <a:t>Bridging the Digital Divide: Helps underserved communities by providing affordable, high-speed communication infrastructure, improving education, business, and public services.</a:t>
            </a:r>
            <a:endParaRPr lang="en-IN" sz="2400" dirty="0"/>
          </a:p>
        </p:txBody>
      </p:sp>
      <p:pic>
        <p:nvPicPr>
          <p:cNvPr id="1032" name="Picture 8" descr="Comparison of 4G LTE versus 5G. | Download Scientific Diagram">
            <a:extLst>
              <a:ext uri="{FF2B5EF4-FFF2-40B4-BE49-F238E27FC236}">
                <a16:creationId xmlns:a16="http://schemas.microsoft.com/office/drawing/2014/main" id="{1B84952B-6C3E-5EC3-0DCC-63C89D9BC00A}"/>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365582" y="19102470"/>
            <a:ext cx="8096250" cy="43624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ndians wait for 5G adoption though Airtel and Jio are ready - TelecomLead">
            <a:extLst>
              <a:ext uri="{FF2B5EF4-FFF2-40B4-BE49-F238E27FC236}">
                <a16:creationId xmlns:a16="http://schemas.microsoft.com/office/drawing/2014/main" id="{C0CC59ED-1565-F847-EEDE-933EC4F11FCC}"/>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462193" y="23609467"/>
            <a:ext cx="8001000" cy="4343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3555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6998</TotalTime>
  <Words>1000</Words>
  <Application>Microsoft Office PowerPoint</Application>
  <PresentationFormat>Custom</PresentationFormat>
  <Paragraphs>46</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Poppins</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lilu1</dc:creator>
  <cp:lastModifiedBy>poli prudvi reddy</cp:lastModifiedBy>
  <cp:revision>207</cp:revision>
  <cp:lastPrinted>2013-08-04T02:58:23Z</cp:lastPrinted>
  <dcterms:created xsi:type="dcterms:W3CDTF">2011-10-21T15:46:33Z</dcterms:created>
  <dcterms:modified xsi:type="dcterms:W3CDTF">2025-03-19T01:16:02Z</dcterms:modified>
</cp:coreProperties>
</file>

<file path=docProps/thumbnail.jpeg>
</file>